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0.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1.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2.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3.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4.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4208" r:id="rId2"/>
    <p:sldMasterId id="2147483687" r:id="rId3"/>
    <p:sldMasterId id="2147484911" r:id="rId4"/>
    <p:sldMasterId id="2147484244" r:id="rId5"/>
    <p:sldMasterId id="2147484232" r:id="rId6"/>
    <p:sldMasterId id="2147484220" r:id="rId7"/>
    <p:sldMasterId id="2147484196" r:id="rId8"/>
    <p:sldMasterId id="2147484184" r:id="rId9"/>
    <p:sldMasterId id="2147484172" r:id="rId10"/>
    <p:sldMasterId id="2147484160" r:id="rId11"/>
    <p:sldMasterId id="2147484148" r:id="rId12"/>
    <p:sldMasterId id="2147484136" r:id="rId13"/>
    <p:sldMasterId id="2147484124" r:id="rId14"/>
    <p:sldMasterId id="2147488051" r:id="rId15"/>
  </p:sldMasterIdLst>
  <p:notesMasterIdLst>
    <p:notesMasterId r:id="rId66"/>
  </p:notesMasterIdLst>
  <p:handoutMasterIdLst>
    <p:handoutMasterId r:id="rId67"/>
  </p:handoutMasterIdLst>
  <p:sldIdLst>
    <p:sldId id="351" r:id="rId16"/>
    <p:sldId id="473" r:id="rId17"/>
    <p:sldId id="406" r:id="rId18"/>
    <p:sldId id="432" r:id="rId19"/>
    <p:sldId id="453" r:id="rId20"/>
    <p:sldId id="439" r:id="rId21"/>
    <p:sldId id="474" r:id="rId22"/>
    <p:sldId id="436" r:id="rId23"/>
    <p:sldId id="426" r:id="rId24"/>
    <p:sldId id="435" r:id="rId25"/>
    <p:sldId id="454" r:id="rId26"/>
    <p:sldId id="475" r:id="rId27"/>
    <p:sldId id="455" r:id="rId28"/>
    <p:sldId id="393" r:id="rId29"/>
    <p:sldId id="394" r:id="rId30"/>
    <p:sldId id="449" r:id="rId31"/>
    <p:sldId id="450" r:id="rId32"/>
    <p:sldId id="451" r:id="rId33"/>
    <p:sldId id="401" r:id="rId34"/>
    <p:sldId id="396" r:id="rId35"/>
    <p:sldId id="476" r:id="rId36"/>
    <p:sldId id="428" r:id="rId37"/>
    <p:sldId id="397" r:id="rId38"/>
    <p:sldId id="399" r:id="rId39"/>
    <p:sldId id="452" r:id="rId40"/>
    <p:sldId id="457" r:id="rId41"/>
    <p:sldId id="464" r:id="rId42"/>
    <p:sldId id="466" r:id="rId43"/>
    <p:sldId id="470" r:id="rId44"/>
    <p:sldId id="471" r:id="rId45"/>
    <p:sldId id="472" r:id="rId46"/>
    <p:sldId id="463" r:id="rId47"/>
    <p:sldId id="458" r:id="rId48"/>
    <p:sldId id="459" r:id="rId49"/>
    <p:sldId id="460" r:id="rId50"/>
    <p:sldId id="461" r:id="rId51"/>
    <p:sldId id="402" r:id="rId52"/>
    <p:sldId id="412" r:id="rId53"/>
    <p:sldId id="413" r:id="rId54"/>
    <p:sldId id="414" r:id="rId55"/>
    <p:sldId id="415" r:id="rId56"/>
    <p:sldId id="416" r:id="rId57"/>
    <p:sldId id="417" r:id="rId58"/>
    <p:sldId id="418" r:id="rId59"/>
    <p:sldId id="419" r:id="rId60"/>
    <p:sldId id="420" r:id="rId61"/>
    <p:sldId id="421" r:id="rId62"/>
    <p:sldId id="422" r:id="rId63"/>
    <p:sldId id="423" r:id="rId64"/>
    <p:sldId id="306" r:id="rId65"/>
  </p:sldIdLst>
  <p:sldSz cx="9144000" cy="6858000" type="screen4x3"/>
  <p:notesSz cx="6797675" cy="9928225"/>
  <p:defaultTextStyle>
    <a:defPPr>
      <a:defRPr lang="ru-RU"/>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4C"/>
    <a:srgbClr val="FFFFFF"/>
    <a:srgbClr val="100C40"/>
    <a:srgbClr val="3C4278"/>
    <a:srgbClr val="993300"/>
    <a:srgbClr val="F6FBAF"/>
    <a:srgbClr val="E4E6F0"/>
    <a:srgbClr val="CCD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2" autoAdjust="0"/>
    <p:restoredTop sz="99353" autoAdjust="0"/>
  </p:normalViewPr>
  <p:slideViewPr>
    <p:cSldViewPr>
      <p:cViewPr varScale="1">
        <p:scale>
          <a:sx n="111" d="100"/>
          <a:sy n="111" d="100"/>
        </p:scale>
        <p:origin x="1398" y="114"/>
      </p:cViewPr>
      <p:guideLst>
        <p:guide orient="horz" pos="2160"/>
        <p:guide pos="2880"/>
      </p:guideLst>
    </p:cSldViewPr>
  </p:slideViewPr>
  <p:outlineViewPr>
    <p:cViewPr>
      <p:scale>
        <a:sx n="33" d="100"/>
        <a:sy n="33" d="100"/>
      </p:scale>
      <p:origin x="0" y="7964"/>
    </p:cViewPr>
  </p:outlineViewPr>
  <p:notesTextViewPr>
    <p:cViewPr>
      <p:scale>
        <a:sx n="100" d="100"/>
        <a:sy n="100" d="100"/>
      </p:scale>
      <p:origin x="0" y="0"/>
    </p:cViewPr>
  </p:notesTextViewPr>
  <p:sorterViewPr>
    <p:cViewPr>
      <p:scale>
        <a:sx n="66" d="100"/>
        <a:sy n="66" d="100"/>
      </p:scale>
      <p:origin x="0" y="-3396"/>
    </p:cViewPr>
  </p:sorterViewPr>
  <p:notesViewPr>
    <p:cSldViewPr>
      <p:cViewPr varScale="1">
        <p:scale>
          <a:sx n="78" d="100"/>
          <a:sy n="78" d="100"/>
        </p:scale>
        <p:origin x="-4002"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handoutMaster" Target="handoutMasters/handoutMaster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0E073-B18A-4266-A23F-1D68B3B42FAE}"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ru-RU"/>
        </a:p>
      </dgm:t>
    </dgm:pt>
    <dgm:pt modelId="{D69DBDE7-748F-4657-9FE7-F3EDD2ED4461}">
      <dgm:prSet phldrT="[Текст]" custT="1"/>
      <dgm:spPr>
        <a:solidFill>
          <a:srgbClr val="3366FF"/>
        </a:solidFill>
      </dgm:spPr>
      <dgm:t>
        <a:bodyPr/>
        <a:lstStyle/>
        <a:p>
          <a:r>
            <a:rPr lang="en-US"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Employees’ input to the system</a:t>
          </a:r>
          <a:endParaRPr lang="ru-RU"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B777DFB-7CFB-423A-BA8B-BD0136828FE6}" type="parTrans" cxnId="{4EDA4189-EAF8-4015-ABDA-66AC6C22B5D9}">
      <dgm:prSet/>
      <dgm:spPr/>
      <dgm:t>
        <a:bodyPr/>
        <a:lstStyle/>
        <a:p>
          <a:endParaRPr lang="ru-RU" sz="1200">
            <a:latin typeface="Arial" panose="020B0604020202020204" pitchFamily="34" charset="0"/>
            <a:cs typeface="Arial" panose="020B0604020202020204" pitchFamily="34" charset="0"/>
          </a:endParaRPr>
        </a:p>
      </dgm:t>
    </dgm:pt>
    <dgm:pt modelId="{344F1DB0-E242-4DAC-B6FB-0B9A12ADB8E6}" type="sibTrans" cxnId="{4EDA4189-EAF8-4015-ABDA-66AC6C22B5D9}">
      <dgm:prSet custT="1"/>
      <dgm:spPr>
        <a:solidFill>
          <a:srgbClr val="0070C0"/>
        </a:solidFill>
        <a:ln>
          <a:noFill/>
        </a:ln>
      </dgm:spPr>
      <dgm:t>
        <a:bodyPr/>
        <a:lstStyle/>
        <a:p>
          <a:endParaRPr lang="ru-RU" sz="1200">
            <a:latin typeface="Arial" panose="020B0604020202020204" pitchFamily="34" charset="0"/>
            <a:cs typeface="Arial" panose="020B0604020202020204" pitchFamily="34" charset="0"/>
          </a:endParaRPr>
        </a:p>
      </dgm:t>
    </dgm:pt>
    <dgm:pt modelId="{24C8BAA9-BDE2-47A2-83C8-8F3152055DDE}">
      <dgm:prSet phldrT="[Текст]" custT="1"/>
      <dgm:spPr>
        <a:solidFill>
          <a:srgbClr val="00CC5C"/>
        </a:solidFill>
      </dgm:spPr>
      <dgm:t>
        <a:bodyPr/>
        <a:lstStyle/>
        <a:p>
          <a:r>
            <a:rPr lang="en-US"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Loading the requests and documents into the system</a:t>
          </a:r>
          <a:endParaRPr lang="ru-RU"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67777E6-29A4-4741-A6EF-07C84EC3D92F}" type="parTrans" cxnId="{0F2636C1-15DA-4528-AC08-DF32449A97B4}">
      <dgm:prSet/>
      <dgm:spPr/>
      <dgm:t>
        <a:bodyPr/>
        <a:lstStyle/>
        <a:p>
          <a:endParaRPr lang="ru-RU" sz="1200">
            <a:latin typeface="Arial" panose="020B0604020202020204" pitchFamily="34" charset="0"/>
            <a:cs typeface="Arial" panose="020B0604020202020204" pitchFamily="34" charset="0"/>
          </a:endParaRPr>
        </a:p>
      </dgm:t>
    </dgm:pt>
    <dgm:pt modelId="{A3879D75-76B9-4E69-8C8B-A9CE8E3F3125}" type="sibTrans" cxnId="{0F2636C1-15DA-4528-AC08-DF32449A97B4}">
      <dgm:prSet custT="1"/>
      <dgm:spPr>
        <a:solidFill>
          <a:srgbClr val="0070C0"/>
        </a:solidFill>
      </dgm:spPr>
      <dgm:t>
        <a:bodyPr/>
        <a:lstStyle/>
        <a:p>
          <a:endParaRPr lang="ru-RU" sz="1200">
            <a:latin typeface="Arial" panose="020B0604020202020204" pitchFamily="34" charset="0"/>
            <a:cs typeface="Arial" panose="020B0604020202020204" pitchFamily="34" charset="0"/>
          </a:endParaRPr>
        </a:p>
      </dgm:t>
    </dgm:pt>
    <dgm:pt modelId="{1AF282F8-80C4-46B3-8592-A78840AE78B1}">
      <dgm:prSet phldrT="[Текст]" custT="1"/>
      <dgm:spPr>
        <a:solidFill>
          <a:srgbClr val="FF0000"/>
        </a:solidFill>
      </dgm:spPr>
      <dgm:t>
        <a:bodyPr/>
        <a:lstStyle/>
        <a:p>
          <a:r>
            <a:rPr lang="en-US"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Creation of system users</a:t>
          </a:r>
          <a:r>
            <a:rPr lang="az-Latn-AZ"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r>
            <a:rPr lang="en-US"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Adjusting their rights and authorities</a:t>
          </a:r>
          <a:r>
            <a:rPr lang="az-Latn-AZ"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ru-RU"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D8BA3AD-EB91-42BA-908C-785BD9AFCE68}" type="parTrans" cxnId="{069004ED-8E05-404C-9A21-A154DC670B0D}">
      <dgm:prSet/>
      <dgm:spPr/>
      <dgm:t>
        <a:bodyPr/>
        <a:lstStyle/>
        <a:p>
          <a:endParaRPr lang="ru-RU" sz="1200">
            <a:latin typeface="Arial" panose="020B0604020202020204" pitchFamily="34" charset="0"/>
            <a:cs typeface="Arial" panose="020B0604020202020204" pitchFamily="34" charset="0"/>
          </a:endParaRPr>
        </a:p>
      </dgm:t>
    </dgm:pt>
    <dgm:pt modelId="{619918B3-F6EB-451F-A7C2-2908135212C1}" type="sibTrans" cxnId="{069004ED-8E05-404C-9A21-A154DC670B0D}">
      <dgm:prSet custT="1"/>
      <dgm:spPr>
        <a:solidFill>
          <a:srgbClr val="0070C0"/>
        </a:solidFill>
      </dgm:spPr>
      <dgm:t>
        <a:bodyPr/>
        <a:lstStyle/>
        <a:p>
          <a:endParaRPr lang="ru-RU" sz="1200">
            <a:latin typeface="Arial" panose="020B0604020202020204" pitchFamily="34" charset="0"/>
            <a:cs typeface="Arial" panose="020B0604020202020204" pitchFamily="34" charset="0"/>
          </a:endParaRPr>
        </a:p>
      </dgm:t>
    </dgm:pt>
    <dgm:pt modelId="{BE9D6A35-667B-4F44-BAC0-F9486B207BDF}">
      <dgm:prSet phldrT="[Текст]" custT="1"/>
      <dgm:spPr>
        <a:solidFill>
          <a:srgbClr val="00CC5C"/>
        </a:solidFill>
      </dgm:spPr>
      <dgm:t>
        <a:bodyPr/>
        <a:lstStyle/>
        <a:p>
          <a:r>
            <a:rPr lang="en-US" sz="1200" b="1" noProof="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Adjusting accountance models</a:t>
          </a:r>
          <a:endParaRPr lang="az-Latn-AZ" sz="1200" b="1" noProof="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182A470-ABCF-4B37-86DF-99AC2322EE91}" type="parTrans" cxnId="{A3B8393E-D97D-4A20-9762-4AB1097FE4BA}">
      <dgm:prSet/>
      <dgm:spPr/>
      <dgm:t>
        <a:bodyPr/>
        <a:lstStyle/>
        <a:p>
          <a:endParaRPr lang="ru-RU" sz="1200">
            <a:latin typeface="Arial" panose="020B0604020202020204" pitchFamily="34" charset="0"/>
            <a:cs typeface="Arial" panose="020B0604020202020204" pitchFamily="34" charset="0"/>
          </a:endParaRPr>
        </a:p>
      </dgm:t>
    </dgm:pt>
    <dgm:pt modelId="{99739000-1391-4660-A3A9-426D625BC0B7}" type="sibTrans" cxnId="{A3B8393E-D97D-4A20-9762-4AB1097FE4BA}">
      <dgm:prSet custT="1"/>
      <dgm:spPr>
        <a:solidFill>
          <a:srgbClr val="0070C0"/>
        </a:solidFill>
      </dgm:spPr>
      <dgm:t>
        <a:bodyPr/>
        <a:lstStyle/>
        <a:p>
          <a:endParaRPr lang="ru-RU" sz="1200">
            <a:latin typeface="Arial" panose="020B0604020202020204" pitchFamily="34" charset="0"/>
            <a:cs typeface="Arial" panose="020B0604020202020204" pitchFamily="34" charset="0"/>
          </a:endParaRPr>
        </a:p>
      </dgm:t>
    </dgm:pt>
    <dgm:pt modelId="{E1E8849A-73DB-47D9-A9E8-5E9216669FB3}">
      <dgm:prSet phldrT="[Текст]" custT="1"/>
      <dgm:spPr>
        <a:solidFill>
          <a:srgbClr val="002060"/>
        </a:solidFill>
      </dgm:spPr>
      <dgm:t>
        <a:bodyPr/>
        <a:lstStyle/>
        <a:p>
          <a:r>
            <a:rPr lang="en-US"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Maintenance of implemented system</a:t>
          </a:r>
          <a:endParaRPr lang="ru-RU"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4D23C24-C86B-4B62-8F44-259A81BA2B4F}" type="parTrans" cxnId="{625B2F28-2C49-41EB-8FC9-6201A812B37E}">
      <dgm:prSet/>
      <dgm:spPr/>
      <dgm:t>
        <a:bodyPr/>
        <a:lstStyle/>
        <a:p>
          <a:endParaRPr lang="ru-RU" sz="1200">
            <a:latin typeface="Arial" panose="020B0604020202020204" pitchFamily="34" charset="0"/>
            <a:cs typeface="Arial" panose="020B0604020202020204" pitchFamily="34" charset="0"/>
          </a:endParaRPr>
        </a:p>
      </dgm:t>
    </dgm:pt>
    <dgm:pt modelId="{AA13349E-F42A-4D00-9DE6-03830F440A79}" type="sibTrans" cxnId="{625B2F28-2C49-41EB-8FC9-6201A812B37E}">
      <dgm:prSet/>
      <dgm:spPr/>
      <dgm:t>
        <a:bodyPr/>
        <a:lstStyle/>
        <a:p>
          <a:endParaRPr lang="ru-RU" sz="1200">
            <a:latin typeface="Arial" panose="020B0604020202020204" pitchFamily="34" charset="0"/>
            <a:cs typeface="Arial" panose="020B0604020202020204" pitchFamily="34" charset="0"/>
          </a:endParaRPr>
        </a:p>
      </dgm:t>
    </dgm:pt>
    <dgm:pt modelId="{3D08570E-A8AC-4682-B76B-DB3B64830887}">
      <dgm:prSet phldrT="[Текст]" custT="1"/>
      <dgm:spPr>
        <a:solidFill>
          <a:srgbClr val="00C459"/>
        </a:solidFill>
      </dgm:spPr>
      <dgm:t>
        <a:bodyPr/>
        <a:lstStyle/>
        <a:p>
          <a:r>
            <a:rPr lang="en-US"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Receiving the total balance sheet</a:t>
          </a:r>
          <a:endParaRPr lang="ru-RU"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EB8868E-7B81-4EA6-BA18-39298055EBE8}" type="parTrans" cxnId="{BBBC66BA-06A0-474C-9314-D042F5D6F2DA}">
      <dgm:prSet/>
      <dgm:spPr/>
      <dgm:t>
        <a:bodyPr/>
        <a:lstStyle/>
        <a:p>
          <a:endParaRPr lang="ru-RU" sz="1200">
            <a:latin typeface="Arial" panose="020B0604020202020204" pitchFamily="34" charset="0"/>
            <a:cs typeface="Arial" panose="020B0604020202020204" pitchFamily="34" charset="0"/>
          </a:endParaRPr>
        </a:p>
      </dgm:t>
    </dgm:pt>
    <dgm:pt modelId="{2E440C08-2B30-4C4A-9371-6925902FB516}" type="sibTrans" cxnId="{BBBC66BA-06A0-474C-9314-D042F5D6F2DA}">
      <dgm:prSet custT="1"/>
      <dgm:spPr>
        <a:solidFill>
          <a:srgbClr val="0070C0"/>
        </a:solidFill>
      </dgm:spPr>
      <dgm:t>
        <a:bodyPr/>
        <a:lstStyle/>
        <a:p>
          <a:endParaRPr lang="ru-RU" sz="1200">
            <a:latin typeface="Arial" panose="020B0604020202020204" pitchFamily="34" charset="0"/>
            <a:cs typeface="Arial" panose="020B0604020202020204" pitchFamily="34" charset="0"/>
          </a:endParaRPr>
        </a:p>
      </dgm:t>
    </dgm:pt>
    <dgm:pt modelId="{A882A18B-2CDD-4BF9-9D84-DC23C8A4F4BD}">
      <dgm:prSet phldrT="[Текст]" custT="1"/>
      <dgm:spPr>
        <a:solidFill>
          <a:srgbClr val="00CC5C"/>
        </a:solidFill>
      </dgm:spPr>
      <dgm:t>
        <a:bodyPr/>
        <a:lstStyle/>
        <a:p>
          <a:r>
            <a:rPr lang="en-US"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Establishment of enterprise structure</a:t>
          </a:r>
          <a:endParaRPr lang="ru-RU"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8111672-EF61-41F3-8465-029FA92C3247}" type="sibTrans" cxnId="{3E0A90C7-C3B4-45E0-A486-19B8003B02F6}">
      <dgm:prSet custT="1"/>
      <dgm:spPr>
        <a:solidFill>
          <a:srgbClr val="0070C0"/>
        </a:solidFill>
      </dgm:spPr>
      <dgm:t>
        <a:bodyPr/>
        <a:lstStyle/>
        <a:p>
          <a:endParaRPr lang="ru-RU" sz="1200">
            <a:latin typeface="Arial" panose="020B0604020202020204" pitchFamily="34" charset="0"/>
            <a:cs typeface="Arial" panose="020B0604020202020204" pitchFamily="34" charset="0"/>
          </a:endParaRPr>
        </a:p>
      </dgm:t>
    </dgm:pt>
    <dgm:pt modelId="{6DB04F3A-AA30-4A7C-B70E-AC9CBBA0FBC4}" type="parTrans" cxnId="{3E0A90C7-C3B4-45E0-A486-19B8003B02F6}">
      <dgm:prSet/>
      <dgm:spPr/>
      <dgm:t>
        <a:bodyPr/>
        <a:lstStyle/>
        <a:p>
          <a:endParaRPr lang="ru-RU" sz="1200">
            <a:latin typeface="Arial" panose="020B0604020202020204" pitchFamily="34" charset="0"/>
            <a:cs typeface="Arial" panose="020B0604020202020204" pitchFamily="34" charset="0"/>
          </a:endParaRPr>
        </a:p>
      </dgm:t>
    </dgm:pt>
    <dgm:pt modelId="{2F20CDC7-ADFB-4038-B84D-9A5879172E70}">
      <dgm:prSet phldrT="[Текст]" custT="1"/>
      <dgm:spPr/>
      <dgm:t>
        <a:bodyPr/>
        <a:lstStyle/>
        <a:p>
          <a:pPr algn="ctr"/>
          <a:r>
            <a:rPr lang="en-US" sz="1200" b="1" dirty="0" smtClean="0">
              <a:solidFill>
                <a:schemeClr val="bg1"/>
              </a:solidFill>
              <a:effectLst/>
              <a:latin typeface="Arial" panose="020B0604020202020204" pitchFamily="34" charset="0"/>
              <a:cs typeface="Arial" panose="020B0604020202020204" pitchFamily="34" charset="0"/>
            </a:rPr>
            <a:t>Checking the loaded information and system loaded by client specialists </a:t>
          </a:r>
          <a:endParaRPr lang="ru-RU" sz="1200" b="1" dirty="0">
            <a:solidFill>
              <a:schemeClr val="bg1"/>
            </a:solidFill>
            <a:effectLst/>
            <a:latin typeface="Arial" panose="020B0604020202020204" pitchFamily="34" charset="0"/>
            <a:cs typeface="Arial" panose="020B0604020202020204" pitchFamily="34" charset="0"/>
          </a:endParaRPr>
        </a:p>
      </dgm:t>
    </dgm:pt>
    <dgm:pt modelId="{B60CA74C-3752-4BBA-8F23-617CBF0A9F4D}" type="sibTrans" cxnId="{33EEC064-7BAA-4F81-8F8F-FDF0D9EB9975}">
      <dgm:prSet custT="1"/>
      <dgm:spPr>
        <a:solidFill>
          <a:srgbClr val="0070C0"/>
        </a:solidFill>
      </dgm:spPr>
      <dgm:t>
        <a:bodyPr/>
        <a:lstStyle/>
        <a:p>
          <a:endParaRPr lang="ru-RU" sz="1200">
            <a:latin typeface="Arial" panose="020B0604020202020204" pitchFamily="34" charset="0"/>
            <a:cs typeface="Arial" panose="020B0604020202020204" pitchFamily="34" charset="0"/>
          </a:endParaRPr>
        </a:p>
      </dgm:t>
    </dgm:pt>
    <dgm:pt modelId="{6B42CC9F-A968-4B68-A6E8-1D2CC067ADC1}" type="parTrans" cxnId="{33EEC064-7BAA-4F81-8F8F-FDF0D9EB9975}">
      <dgm:prSet/>
      <dgm:spPr/>
      <dgm:t>
        <a:bodyPr/>
        <a:lstStyle/>
        <a:p>
          <a:endParaRPr lang="ru-RU" sz="1200">
            <a:latin typeface="Arial" panose="020B0604020202020204" pitchFamily="34" charset="0"/>
            <a:cs typeface="Arial" panose="020B0604020202020204" pitchFamily="34" charset="0"/>
          </a:endParaRPr>
        </a:p>
      </dgm:t>
    </dgm:pt>
    <dgm:pt modelId="{236AAC52-45AF-46A0-9AEA-6203496B060C}" type="pres">
      <dgm:prSet presAssocID="{9280E073-B18A-4266-A23F-1D68B3B42FAE}" presName="diagram" presStyleCnt="0">
        <dgm:presLayoutVars>
          <dgm:dir/>
          <dgm:resizeHandles val="exact"/>
        </dgm:presLayoutVars>
      </dgm:prSet>
      <dgm:spPr/>
      <dgm:t>
        <a:bodyPr/>
        <a:lstStyle/>
        <a:p>
          <a:endParaRPr lang="ru-RU"/>
        </a:p>
      </dgm:t>
    </dgm:pt>
    <dgm:pt modelId="{8A40EE9F-6AEF-44C1-A64F-C3B414B4807C}" type="pres">
      <dgm:prSet presAssocID="{A882A18B-2CDD-4BF9-9D84-DC23C8A4F4BD}" presName="node" presStyleLbl="node1" presStyleIdx="0" presStyleCnt="8" custLinFactNeighborY="-6347">
        <dgm:presLayoutVars>
          <dgm:bulletEnabled val="1"/>
        </dgm:presLayoutVars>
      </dgm:prSet>
      <dgm:spPr/>
      <dgm:t>
        <a:bodyPr/>
        <a:lstStyle/>
        <a:p>
          <a:endParaRPr lang="ru-RU"/>
        </a:p>
      </dgm:t>
    </dgm:pt>
    <dgm:pt modelId="{F596C71C-D4F7-4A83-BE7C-2C86B0F9C431}" type="pres">
      <dgm:prSet presAssocID="{08111672-EF61-41F3-8465-029FA92C3247}" presName="sibTrans" presStyleLbl="sibTrans2D1" presStyleIdx="0" presStyleCnt="7"/>
      <dgm:spPr/>
      <dgm:t>
        <a:bodyPr/>
        <a:lstStyle/>
        <a:p>
          <a:endParaRPr lang="ru-RU"/>
        </a:p>
      </dgm:t>
    </dgm:pt>
    <dgm:pt modelId="{8C26FC56-0681-454A-A81C-67502134B9C8}" type="pres">
      <dgm:prSet presAssocID="{08111672-EF61-41F3-8465-029FA92C3247}" presName="connectorText" presStyleLbl="sibTrans2D1" presStyleIdx="0" presStyleCnt="7"/>
      <dgm:spPr/>
      <dgm:t>
        <a:bodyPr/>
        <a:lstStyle/>
        <a:p>
          <a:endParaRPr lang="ru-RU"/>
        </a:p>
      </dgm:t>
    </dgm:pt>
    <dgm:pt modelId="{183152D0-457D-462B-BDBD-B7D63F988C5B}" type="pres">
      <dgm:prSet presAssocID="{D69DBDE7-748F-4657-9FE7-F3EDD2ED4461}" presName="node" presStyleLbl="node1" presStyleIdx="1" presStyleCnt="8" custLinFactNeighborY="-6347">
        <dgm:presLayoutVars>
          <dgm:bulletEnabled val="1"/>
        </dgm:presLayoutVars>
      </dgm:prSet>
      <dgm:spPr/>
      <dgm:t>
        <a:bodyPr/>
        <a:lstStyle/>
        <a:p>
          <a:endParaRPr lang="ru-RU"/>
        </a:p>
      </dgm:t>
    </dgm:pt>
    <dgm:pt modelId="{886ACBD5-C996-43B6-9EE9-DFD545B8F65D}" type="pres">
      <dgm:prSet presAssocID="{344F1DB0-E242-4DAC-B6FB-0B9A12ADB8E6}" presName="sibTrans" presStyleLbl="sibTrans2D1" presStyleIdx="1" presStyleCnt="7"/>
      <dgm:spPr/>
      <dgm:t>
        <a:bodyPr/>
        <a:lstStyle/>
        <a:p>
          <a:endParaRPr lang="ru-RU"/>
        </a:p>
      </dgm:t>
    </dgm:pt>
    <dgm:pt modelId="{D74B324A-0E0F-4FF4-A7A5-3E7EA6D17939}" type="pres">
      <dgm:prSet presAssocID="{344F1DB0-E242-4DAC-B6FB-0B9A12ADB8E6}" presName="connectorText" presStyleLbl="sibTrans2D1" presStyleIdx="1" presStyleCnt="7"/>
      <dgm:spPr/>
      <dgm:t>
        <a:bodyPr/>
        <a:lstStyle/>
        <a:p>
          <a:endParaRPr lang="ru-RU"/>
        </a:p>
      </dgm:t>
    </dgm:pt>
    <dgm:pt modelId="{93EB0E88-9A99-415C-B192-FCD156C0659C}" type="pres">
      <dgm:prSet presAssocID="{24C8BAA9-BDE2-47A2-83C8-8F3152055DDE}" presName="node" presStyleLbl="node1" presStyleIdx="2" presStyleCnt="8" custLinFactNeighborY="-6347">
        <dgm:presLayoutVars>
          <dgm:bulletEnabled val="1"/>
        </dgm:presLayoutVars>
      </dgm:prSet>
      <dgm:spPr/>
      <dgm:t>
        <a:bodyPr/>
        <a:lstStyle/>
        <a:p>
          <a:endParaRPr lang="ru-RU"/>
        </a:p>
      </dgm:t>
    </dgm:pt>
    <dgm:pt modelId="{8ADE0249-47CF-44E4-A74D-699DB74E3D58}" type="pres">
      <dgm:prSet presAssocID="{A3879D75-76B9-4E69-8C8B-A9CE8E3F3125}" presName="sibTrans" presStyleLbl="sibTrans2D1" presStyleIdx="2" presStyleCnt="7"/>
      <dgm:spPr/>
      <dgm:t>
        <a:bodyPr/>
        <a:lstStyle/>
        <a:p>
          <a:endParaRPr lang="ru-RU"/>
        </a:p>
      </dgm:t>
    </dgm:pt>
    <dgm:pt modelId="{D6966E39-01D3-4E97-B2CB-A3071F60AB1D}" type="pres">
      <dgm:prSet presAssocID="{A3879D75-76B9-4E69-8C8B-A9CE8E3F3125}" presName="connectorText" presStyleLbl="sibTrans2D1" presStyleIdx="2" presStyleCnt="7"/>
      <dgm:spPr/>
      <dgm:t>
        <a:bodyPr/>
        <a:lstStyle/>
        <a:p>
          <a:endParaRPr lang="ru-RU"/>
        </a:p>
      </dgm:t>
    </dgm:pt>
    <dgm:pt modelId="{F4EC4AB8-A422-47B4-9A86-0B63EE4625C4}" type="pres">
      <dgm:prSet presAssocID="{BE9D6A35-667B-4F44-BAC0-F9486B207BDF}" presName="node" presStyleLbl="node1" presStyleIdx="3" presStyleCnt="8" custLinFactNeighborY="3142">
        <dgm:presLayoutVars>
          <dgm:bulletEnabled val="1"/>
        </dgm:presLayoutVars>
      </dgm:prSet>
      <dgm:spPr/>
      <dgm:t>
        <a:bodyPr/>
        <a:lstStyle/>
        <a:p>
          <a:endParaRPr lang="ru-RU"/>
        </a:p>
      </dgm:t>
    </dgm:pt>
    <dgm:pt modelId="{736EB529-AD70-448E-B359-89386B140CB9}" type="pres">
      <dgm:prSet presAssocID="{99739000-1391-4660-A3A9-426D625BC0B7}" presName="sibTrans" presStyleLbl="sibTrans2D1" presStyleIdx="3" presStyleCnt="7"/>
      <dgm:spPr/>
      <dgm:t>
        <a:bodyPr/>
        <a:lstStyle/>
        <a:p>
          <a:endParaRPr lang="ru-RU"/>
        </a:p>
      </dgm:t>
    </dgm:pt>
    <dgm:pt modelId="{2562A0D0-7923-4016-A10D-4B62EC346F51}" type="pres">
      <dgm:prSet presAssocID="{99739000-1391-4660-A3A9-426D625BC0B7}" presName="connectorText" presStyleLbl="sibTrans2D1" presStyleIdx="3" presStyleCnt="7"/>
      <dgm:spPr/>
      <dgm:t>
        <a:bodyPr/>
        <a:lstStyle/>
        <a:p>
          <a:endParaRPr lang="ru-RU"/>
        </a:p>
      </dgm:t>
    </dgm:pt>
    <dgm:pt modelId="{93B29730-3ADD-408A-BAC8-9DCADB1D548C}" type="pres">
      <dgm:prSet presAssocID="{1AF282F8-80C4-46B3-8592-A78840AE78B1}" presName="node" presStyleLbl="node1" presStyleIdx="4" presStyleCnt="8" custLinFactNeighborY="3142">
        <dgm:presLayoutVars>
          <dgm:bulletEnabled val="1"/>
        </dgm:presLayoutVars>
      </dgm:prSet>
      <dgm:spPr/>
      <dgm:t>
        <a:bodyPr/>
        <a:lstStyle/>
        <a:p>
          <a:endParaRPr lang="ru-RU"/>
        </a:p>
      </dgm:t>
    </dgm:pt>
    <dgm:pt modelId="{9F593610-5840-4F9C-A979-9BAD3D9BDA10}" type="pres">
      <dgm:prSet presAssocID="{619918B3-F6EB-451F-A7C2-2908135212C1}" presName="sibTrans" presStyleLbl="sibTrans2D1" presStyleIdx="4" presStyleCnt="7"/>
      <dgm:spPr/>
      <dgm:t>
        <a:bodyPr/>
        <a:lstStyle/>
        <a:p>
          <a:endParaRPr lang="ru-RU"/>
        </a:p>
      </dgm:t>
    </dgm:pt>
    <dgm:pt modelId="{0856D440-1713-4249-93C0-19B33B9AE924}" type="pres">
      <dgm:prSet presAssocID="{619918B3-F6EB-451F-A7C2-2908135212C1}" presName="connectorText" presStyleLbl="sibTrans2D1" presStyleIdx="4" presStyleCnt="7"/>
      <dgm:spPr/>
      <dgm:t>
        <a:bodyPr/>
        <a:lstStyle/>
        <a:p>
          <a:endParaRPr lang="ru-RU"/>
        </a:p>
      </dgm:t>
    </dgm:pt>
    <dgm:pt modelId="{E028D96E-47A1-4A56-8C0F-F0A438A06D14}" type="pres">
      <dgm:prSet presAssocID="{2F20CDC7-ADFB-4038-B84D-9A5879172E70}" presName="node" presStyleLbl="node1" presStyleIdx="5" presStyleCnt="8" custLinFactNeighborY="3142">
        <dgm:presLayoutVars>
          <dgm:bulletEnabled val="1"/>
        </dgm:presLayoutVars>
      </dgm:prSet>
      <dgm:spPr/>
      <dgm:t>
        <a:bodyPr/>
        <a:lstStyle/>
        <a:p>
          <a:endParaRPr lang="ru-RU"/>
        </a:p>
      </dgm:t>
    </dgm:pt>
    <dgm:pt modelId="{BED5C7B8-13B1-4226-9104-FDF619B81B04}" type="pres">
      <dgm:prSet presAssocID="{B60CA74C-3752-4BBA-8F23-617CBF0A9F4D}" presName="sibTrans" presStyleLbl="sibTrans2D1" presStyleIdx="5" presStyleCnt="7" custScaleX="127339"/>
      <dgm:spPr/>
      <dgm:t>
        <a:bodyPr/>
        <a:lstStyle/>
        <a:p>
          <a:endParaRPr lang="ru-RU"/>
        </a:p>
      </dgm:t>
    </dgm:pt>
    <dgm:pt modelId="{00E44B39-30B8-46B1-94CB-9FA267A7C556}" type="pres">
      <dgm:prSet presAssocID="{B60CA74C-3752-4BBA-8F23-617CBF0A9F4D}" presName="connectorText" presStyleLbl="sibTrans2D1" presStyleIdx="5" presStyleCnt="7"/>
      <dgm:spPr/>
      <dgm:t>
        <a:bodyPr/>
        <a:lstStyle/>
        <a:p>
          <a:endParaRPr lang="ru-RU"/>
        </a:p>
      </dgm:t>
    </dgm:pt>
    <dgm:pt modelId="{8A5C47FB-09BF-4C1D-A521-CAB0E3FCEC90}" type="pres">
      <dgm:prSet presAssocID="{3D08570E-A8AC-4682-B76B-DB3B64830887}" presName="node" presStyleLbl="node1" presStyleIdx="6" presStyleCnt="8" custLinFactNeighborY="3142">
        <dgm:presLayoutVars>
          <dgm:bulletEnabled val="1"/>
        </dgm:presLayoutVars>
      </dgm:prSet>
      <dgm:spPr/>
      <dgm:t>
        <a:bodyPr/>
        <a:lstStyle/>
        <a:p>
          <a:endParaRPr lang="ru-RU"/>
        </a:p>
      </dgm:t>
    </dgm:pt>
    <dgm:pt modelId="{64B09325-E62E-4851-8354-B221C18BF74A}" type="pres">
      <dgm:prSet presAssocID="{2E440C08-2B30-4C4A-9371-6925902FB516}" presName="sibTrans" presStyleLbl="sibTrans2D1" presStyleIdx="6" presStyleCnt="7" custScaleX="162104"/>
      <dgm:spPr/>
      <dgm:t>
        <a:bodyPr/>
        <a:lstStyle/>
        <a:p>
          <a:endParaRPr lang="ru-RU"/>
        </a:p>
      </dgm:t>
    </dgm:pt>
    <dgm:pt modelId="{71072995-2D63-44DA-A4D7-159E896C97CA}" type="pres">
      <dgm:prSet presAssocID="{2E440C08-2B30-4C4A-9371-6925902FB516}" presName="connectorText" presStyleLbl="sibTrans2D1" presStyleIdx="6" presStyleCnt="7"/>
      <dgm:spPr/>
      <dgm:t>
        <a:bodyPr/>
        <a:lstStyle/>
        <a:p>
          <a:endParaRPr lang="ru-RU"/>
        </a:p>
      </dgm:t>
    </dgm:pt>
    <dgm:pt modelId="{2494E182-12BC-43A6-A35F-3480CE82B0CD}" type="pres">
      <dgm:prSet presAssocID="{E1E8849A-73DB-47D9-A9E8-5E9216669FB3}" presName="node" presStyleLbl="node1" presStyleIdx="7" presStyleCnt="8" custLinFactNeighborY="5910">
        <dgm:presLayoutVars>
          <dgm:bulletEnabled val="1"/>
        </dgm:presLayoutVars>
      </dgm:prSet>
      <dgm:spPr/>
      <dgm:t>
        <a:bodyPr/>
        <a:lstStyle/>
        <a:p>
          <a:endParaRPr lang="ru-RU"/>
        </a:p>
      </dgm:t>
    </dgm:pt>
  </dgm:ptLst>
  <dgm:cxnLst>
    <dgm:cxn modelId="{1F14A3E0-E86E-437E-8B07-8AF54B813DC9}" type="presOf" srcId="{3D08570E-A8AC-4682-B76B-DB3B64830887}" destId="{8A5C47FB-09BF-4C1D-A521-CAB0E3FCEC90}" srcOrd="0" destOrd="0" presId="urn:microsoft.com/office/officeart/2005/8/layout/process5"/>
    <dgm:cxn modelId="{7F42648B-77E2-446C-A559-6E8091F7D53B}" type="presOf" srcId="{619918B3-F6EB-451F-A7C2-2908135212C1}" destId="{0856D440-1713-4249-93C0-19B33B9AE924}" srcOrd="1" destOrd="0" presId="urn:microsoft.com/office/officeart/2005/8/layout/process5"/>
    <dgm:cxn modelId="{182EA456-B83F-4423-BED8-391716746576}" type="presOf" srcId="{99739000-1391-4660-A3A9-426D625BC0B7}" destId="{2562A0D0-7923-4016-A10D-4B62EC346F51}" srcOrd="1" destOrd="0" presId="urn:microsoft.com/office/officeart/2005/8/layout/process5"/>
    <dgm:cxn modelId="{3E0A90C7-C3B4-45E0-A486-19B8003B02F6}" srcId="{9280E073-B18A-4266-A23F-1D68B3B42FAE}" destId="{A882A18B-2CDD-4BF9-9D84-DC23C8A4F4BD}" srcOrd="0" destOrd="0" parTransId="{6DB04F3A-AA30-4A7C-B70E-AC9CBBA0FBC4}" sibTransId="{08111672-EF61-41F3-8465-029FA92C3247}"/>
    <dgm:cxn modelId="{BBBC66BA-06A0-474C-9314-D042F5D6F2DA}" srcId="{9280E073-B18A-4266-A23F-1D68B3B42FAE}" destId="{3D08570E-A8AC-4682-B76B-DB3B64830887}" srcOrd="6" destOrd="0" parTransId="{3EB8868E-7B81-4EA6-BA18-39298055EBE8}" sibTransId="{2E440C08-2B30-4C4A-9371-6925902FB516}"/>
    <dgm:cxn modelId="{150B5315-34F9-4282-ACAA-6432B8067418}" type="presOf" srcId="{A882A18B-2CDD-4BF9-9D84-DC23C8A4F4BD}" destId="{8A40EE9F-6AEF-44C1-A64F-C3B414B4807C}" srcOrd="0" destOrd="0" presId="urn:microsoft.com/office/officeart/2005/8/layout/process5"/>
    <dgm:cxn modelId="{610BAE97-48DE-4C94-9AD7-1EEC417C097D}" type="presOf" srcId="{99739000-1391-4660-A3A9-426D625BC0B7}" destId="{736EB529-AD70-448E-B359-89386B140CB9}" srcOrd="0" destOrd="0" presId="urn:microsoft.com/office/officeart/2005/8/layout/process5"/>
    <dgm:cxn modelId="{4EDA4189-EAF8-4015-ABDA-66AC6C22B5D9}" srcId="{9280E073-B18A-4266-A23F-1D68B3B42FAE}" destId="{D69DBDE7-748F-4657-9FE7-F3EDD2ED4461}" srcOrd="1" destOrd="0" parTransId="{FB777DFB-7CFB-423A-BA8B-BD0136828FE6}" sibTransId="{344F1DB0-E242-4DAC-B6FB-0B9A12ADB8E6}"/>
    <dgm:cxn modelId="{76256B6B-E4E0-4FE6-A44D-643B1C6BB551}" type="presOf" srcId="{9280E073-B18A-4266-A23F-1D68B3B42FAE}" destId="{236AAC52-45AF-46A0-9AEA-6203496B060C}" srcOrd="0" destOrd="0" presId="urn:microsoft.com/office/officeart/2005/8/layout/process5"/>
    <dgm:cxn modelId="{E028986D-0D1B-4E87-82CE-D43AC29D6B97}" type="presOf" srcId="{24C8BAA9-BDE2-47A2-83C8-8F3152055DDE}" destId="{93EB0E88-9A99-415C-B192-FCD156C0659C}" srcOrd="0" destOrd="0" presId="urn:microsoft.com/office/officeart/2005/8/layout/process5"/>
    <dgm:cxn modelId="{0F2636C1-15DA-4528-AC08-DF32449A97B4}" srcId="{9280E073-B18A-4266-A23F-1D68B3B42FAE}" destId="{24C8BAA9-BDE2-47A2-83C8-8F3152055DDE}" srcOrd="2" destOrd="0" parTransId="{A67777E6-29A4-4741-A6EF-07C84EC3D92F}" sibTransId="{A3879D75-76B9-4E69-8C8B-A9CE8E3F3125}"/>
    <dgm:cxn modelId="{17C26935-974C-4D61-86BD-EBBF50D8C127}" type="presOf" srcId="{B60CA74C-3752-4BBA-8F23-617CBF0A9F4D}" destId="{BED5C7B8-13B1-4226-9104-FDF619B81B04}" srcOrd="0" destOrd="0" presId="urn:microsoft.com/office/officeart/2005/8/layout/process5"/>
    <dgm:cxn modelId="{A3B8393E-D97D-4A20-9762-4AB1097FE4BA}" srcId="{9280E073-B18A-4266-A23F-1D68B3B42FAE}" destId="{BE9D6A35-667B-4F44-BAC0-F9486B207BDF}" srcOrd="3" destOrd="0" parTransId="{9182A470-ABCF-4B37-86DF-99AC2322EE91}" sibTransId="{99739000-1391-4660-A3A9-426D625BC0B7}"/>
    <dgm:cxn modelId="{1E74E013-A969-4A42-BFC1-729711608B2D}" type="presOf" srcId="{1AF282F8-80C4-46B3-8592-A78840AE78B1}" destId="{93B29730-3ADD-408A-BAC8-9DCADB1D548C}" srcOrd="0" destOrd="0" presId="urn:microsoft.com/office/officeart/2005/8/layout/process5"/>
    <dgm:cxn modelId="{33EEC064-7BAA-4F81-8F8F-FDF0D9EB9975}" srcId="{9280E073-B18A-4266-A23F-1D68B3B42FAE}" destId="{2F20CDC7-ADFB-4038-B84D-9A5879172E70}" srcOrd="5" destOrd="0" parTransId="{6B42CC9F-A968-4B68-A6E8-1D2CC067ADC1}" sibTransId="{B60CA74C-3752-4BBA-8F23-617CBF0A9F4D}"/>
    <dgm:cxn modelId="{A0BAC0C5-B2B6-4A3E-883E-076E547FA0EA}" type="presOf" srcId="{D69DBDE7-748F-4657-9FE7-F3EDD2ED4461}" destId="{183152D0-457D-462B-BDBD-B7D63F988C5B}" srcOrd="0" destOrd="0" presId="urn:microsoft.com/office/officeart/2005/8/layout/process5"/>
    <dgm:cxn modelId="{FE221471-2228-4E8D-8C0A-F27C29AD2C40}" type="presOf" srcId="{08111672-EF61-41F3-8465-029FA92C3247}" destId="{F596C71C-D4F7-4A83-BE7C-2C86B0F9C431}" srcOrd="0" destOrd="0" presId="urn:microsoft.com/office/officeart/2005/8/layout/process5"/>
    <dgm:cxn modelId="{10A149B6-D8B4-4545-8623-3EE5833EAAF4}" type="presOf" srcId="{2F20CDC7-ADFB-4038-B84D-9A5879172E70}" destId="{E028D96E-47A1-4A56-8C0F-F0A438A06D14}" srcOrd="0" destOrd="0" presId="urn:microsoft.com/office/officeart/2005/8/layout/process5"/>
    <dgm:cxn modelId="{250B6801-84DE-4A03-9760-067F3C326A6E}" type="presOf" srcId="{08111672-EF61-41F3-8465-029FA92C3247}" destId="{8C26FC56-0681-454A-A81C-67502134B9C8}" srcOrd="1" destOrd="0" presId="urn:microsoft.com/office/officeart/2005/8/layout/process5"/>
    <dgm:cxn modelId="{B6F53453-28D9-48AB-87A8-EB05FB84A43D}" type="presOf" srcId="{A3879D75-76B9-4E69-8C8B-A9CE8E3F3125}" destId="{D6966E39-01D3-4E97-B2CB-A3071F60AB1D}" srcOrd="1" destOrd="0" presId="urn:microsoft.com/office/officeart/2005/8/layout/process5"/>
    <dgm:cxn modelId="{F98AD9D9-D8C9-43FC-A7D0-F3A924958665}" type="presOf" srcId="{2E440C08-2B30-4C4A-9371-6925902FB516}" destId="{71072995-2D63-44DA-A4D7-159E896C97CA}" srcOrd="1" destOrd="0" presId="urn:microsoft.com/office/officeart/2005/8/layout/process5"/>
    <dgm:cxn modelId="{0F421047-71FA-476F-B799-A394D902DE35}" type="presOf" srcId="{A3879D75-76B9-4E69-8C8B-A9CE8E3F3125}" destId="{8ADE0249-47CF-44E4-A74D-699DB74E3D58}" srcOrd="0" destOrd="0" presId="urn:microsoft.com/office/officeart/2005/8/layout/process5"/>
    <dgm:cxn modelId="{09934BC4-078E-4F59-949B-CE6040759486}" type="presOf" srcId="{B60CA74C-3752-4BBA-8F23-617CBF0A9F4D}" destId="{00E44B39-30B8-46B1-94CB-9FA267A7C556}" srcOrd="1" destOrd="0" presId="urn:microsoft.com/office/officeart/2005/8/layout/process5"/>
    <dgm:cxn modelId="{069004ED-8E05-404C-9A21-A154DC670B0D}" srcId="{9280E073-B18A-4266-A23F-1D68B3B42FAE}" destId="{1AF282F8-80C4-46B3-8592-A78840AE78B1}" srcOrd="4" destOrd="0" parTransId="{4D8BA3AD-EB91-42BA-908C-785BD9AFCE68}" sibTransId="{619918B3-F6EB-451F-A7C2-2908135212C1}"/>
    <dgm:cxn modelId="{9C0B58FF-5ED8-42BC-81CE-68F74FB3842E}" type="presOf" srcId="{344F1DB0-E242-4DAC-B6FB-0B9A12ADB8E6}" destId="{D74B324A-0E0F-4FF4-A7A5-3E7EA6D17939}" srcOrd="1" destOrd="0" presId="urn:microsoft.com/office/officeart/2005/8/layout/process5"/>
    <dgm:cxn modelId="{F50609D3-BBE7-47DA-9E2A-19AF104A5B47}" type="presOf" srcId="{BE9D6A35-667B-4F44-BAC0-F9486B207BDF}" destId="{F4EC4AB8-A422-47B4-9A86-0B63EE4625C4}" srcOrd="0" destOrd="0" presId="urn:microsoft.com/office/officeart/2005/8/layout/process5"/>
    <dgm:cxn modelId="{85A6AE7F-83EC-4347-9588-91A47C25786D}" type="presOf" srcId="{2E440C08-2B30-4C4A-9371-6925902FB516}" destId="{64B09325-E62E-4851-8354-B221C18BF74A}" srcOrd="0" destOrd="0" presId="urn:microsoft.com/office/officeart/2005/8/layout/process5"/>
    <dgm:cxn modelId="{894F1C2D-DF51-442D-9222-A2E99B1EA9A5}" type="presOf" srcId="{344F1DB0-E242-4DAC-B6FB-0B9A12ADB8E6}" destId="{886ACBD5-C996-43B6-9EE9-DFD545B8F65D}" srcOrd="0" destOrd="0" presId="urn:microsoft.com/office/officeart/2005/8/layout/process5"/>
    <dgm:cxn modelId="{9FFE5655-6B38-4D72-8C36-85853B6B8879}" type="presOf" srcId="{619918B3-F6EB-451F-A7C2-2908135212C1}" destId="{9F593610-5840-4F9C-A979-9BAD3D9BDA10}" srcOrd="0" destOrd="0" presId="urn:microsoft.com/office/officeart/2005/8/layout/process5"/>
    <dgm:cxn modelId="{80ECE693-B8E3-45FF-BA06-4E31284C7809}" type="presOf" srcId="{E1E8849A-73DB-47D9-A9E8-5E9216669FB3}" destId="{2494E182-12BC-43A6-A35F-3480CE82B0CD}" srcOrd="0" destOrd="0" presId="urn:microsoft.com/office/officeart/2005/8/layout/process5"/>
    <dgm:cxn modelId="{625B2F28-2C49-41EB-8FC9-6201A812B37E}" srcId="{9280E073-B18A-4266-A23F-1D68B3B42FAE}" destId="{E1E8849A-73DB-47D9-A9E8-5E9216669FB3}" srcOrd="7" destOrd="0" parTransId="{D4D23C24-C86B-4B62-8F44-259A81BA2B4F}" sibTransId="{AA13349E-F42A-4D00-9DE6-03830F440A79}"/>
    <dgm:cxn modelId="{45625FA6-BE70-4D23-9D3F-F0698F31F8AF}" type="presParOf" srcId="{236AAC52-45AF-46A0-9AEA-6203496B060C}" destId="{8A40EE9F-6AEF-44C1-A64F-C3B414B4807C}" srcOrd="0" destOrd="0" presId="urn:microsoft.com/office/officeart/2005/8/layout/process5"/>
    <dgm:cxn modelId="{831A2DD6-57AA-4F35-BEBA-F4091F614090}" type="presParOf" srcId="{236AAC52-45AF-46A0-9AEA-6203496B060C}" destId="{F596C71C-D4F7-4A83-BE7C-2C86B0F9C431}" srcOrd="1" destOrd="0" presId="urn:microsoft.com/office/officeart/2005/8/layout/process5"/>
    <dgm:cxn modelId="{10FDB1FA-57F8-4966-851A-4C93F942B25F}" type="presParOf" srcId="{F596C71C-D4F7-4A83-BE7C-2C86B0F9C431}" destId="{8C26FC56-0681-454A-A81C-67502134B9C8}" srcOrd="0" destOrd="0" presId="urn:microsoft.com/office/officeart/2005/8/layout/process5"/>
    <dgm:cxn modelId="{6F02B729-B9C3-411E-85E4-BAE1A0B95366}" type="presParOf" srcId="{236AAC52-45AF-46A0-9AEA-6203496B060C}" destId="{183152D0-457D-462B-BDBD-B7D63F988C5B}" srcOrd="2" destOrd="0" presId="urn:microsoft.com/office/officeart/2005/8/layout/process5"/>
    <dgm:cxn modelId="{81E08A3A-9E99-4B92-BF06-1227BFF34202}" type="presParOf" srcId="{236AAC52-45AF-46A0-9AEA-6203496B060C}" destId="{886ACBD5-C996-43B6-9EE9-DFD545B8F65D}" srcOrd="3" destOrd="0" presId="urn:microsoft.com/office/officeart/2005/8/layout/process5"/>
    <dgm:cxn modelId="{D26038CE-143D-4D65-8F30-EBD8088ECADB}" type="presParOf" srcId="{886ACBD5-C996-43B6-9EE9-DFD545B8F65D}" destId="{D74B324A-0E0F-4FF4-A7A5-3E7EA6D17939}" srcOrd="0" destOrd="0" presId="urn:microsoft.com/office/officeart/2005/8/layout/process5"/>
    <dgm:cxn modelId="{7242EDE9-50C7-4375-A156-BBA3AD577A0D}" type="presParOf" srcId="{236AAC52-45AF-46A0-9AEA-6203496B060C}" destId="{93EB0E88-9A99-415C-B192-FCD156C0659C}" srcOrd="4" destOrd="0" presId="urn:microsoft.com/office/officeart/2005/8/layout/process5"/>
    <dgm:cxn modelId="{EA8E481E-1264-4266-85BC-45AF2B16C228}" type="presParOf" srcId="{236AAC52-45AF-46A0-9AEA-6203496B060C}" destId="{8ADE0249-47CF-44E4-A74D-699DB74E3D58}" srcOrd="5" destOrd="0" presId="urn:microsoft.com/office/officeart/2005/8/layout/process5"/>
    <dgm:cxn modelId="{FC142678-4E8B-49A2-92A0-BB8FC40CEEC5}" type="presParOf" srcId="{8ADE0249-47CF-44E4-A74D-699DB74E3D58}" destId="{D6966E39-01D3-4E97-B2CB-A3071F60AB1D}" srcOrd="0" destOrd="0" presId="urn:microsoft.com/office/officeart/2005/8/layout/process5"/>
    <dgm:cxn modelId="{A3BD462B-40C6-4196-A91C-836152F2760A}" type="presParOf" srcId="{236AAC52-45AF-46A0-9AEA-6203496B060C}" destId="{F4EC4AB8-A422-47B4-9A86-0B63EE4625C4}" srcOrd="6" destOrd="0" presId="urn:microsoft.com/office/officeart/2005/8/layout/process5"/>
    <dgm:cxn modelId="{193B8D05-3FE9-4391-9F09-56E6D73B9C7F}" type="presParOf" srcId="{236AAC52-45AF-46A0-9AEA-6203496B060C}" destId="{736EB529-AD70-448E-B359-89386B140CB9}" srcOrd="7" destOrd="0" presId="urn:microsoft.com/office/officeart/2005/8/layout/process5"/>
    <dgm:cxn modelId="{34C35D2C-7CBB-4AEB-9D92-E9E6AEBE7D0B}" type="presParOf" srcId="{736EB529-AD70-448E-B359-89386B140CB9}" destId="{2562A0D0-7923-4016-A10D-4B62EC346F51}" srcOrd="0" destOrd="0" presId="urn:microsoft.com/office/officeart/2005/8/layout/process5"/>
    <dgm:cxn modelId="{1A84367D-ECD2-4F8E-8564-BFC151CE8291}" type="presParOf" srcId="{236AAC52-45AF-46A0-9AEA-6203496B060C}" destId="{93B29730-3ADD-408A-BAC8-9DCADB1D548C}" srcOrd="8" destOrd="0" presId="urn:microsoft.com/office/officeart/2005/8/layout/process5"/>
    <dgm:cxn modelId="{480F598B-CA99-4B8C-900F-270994B968C7}" type="presParOf" srcId="{236AAC52-45AF-46A0-9AEA-6203496B060C}" destId="{9F593610-5840-4F9C-A979-9BAD3D9BDA10}" srcOrd="9" destOrd="0" presId="urn:microsoft.com/office/officeart/2005/8/layout/process5"/>
    <dgm:cxn modelId="{1FA5003E-A338-45D8-8F08-CC9305CC6FD1}" type="presParOf" srcId="{9F593610-5840-4F9C-A979-9BAD3D9BDA10}" destId="{0856D440-1713-4249-93C0-19B33B9AE924}" srcOrd="0" destOrd="0" presId="urn:microsoft.com/office/officeart/2005/8/layout/process5"/>
    <dgm:cxn modelId="{03AB1AA9-4429-45C1-BCE8-3562E0F05F8D}" type="presParOf" srcId="{236AAC52-45AF-46A0-9AEA-6203496B060C}" destId="{E028D96E-47A1-4A56-8C0F-F0A438A06D14}" srcOrd="10" destOrd="0" presId="urn:microsoft.com/office/officeart/2005/8/layout/process5"/>
    <dgm:cxn modelId="{012B2E5D-5308-41A8-AF59-D4AFE088D0AE}" type="presParOf" srcId="{236AAC52-45AF-46A0-9AEA-6203496B060C}" destId="{BED5C7B8-13B1-4226-9104-FDF619B81B04}" srcOrd="11" destOrd="0" presId="urn:microsoft.com/office/officeart/2005/8/layout/process5"/>
    <dgm:cxn modelId="{24609666-C3F8-47DD-A810-1A3774FBD525}" type="presParOf" srcId="{BED5C7B8-13B1-4226-9104-FDF619B81B04}" destId="{00E44B39-30B8-46B1-94CB-9FA267A7C556}" srcOrd="0" destOrd="0" presId="urn:microsoft.com/office/officeart/2005/8/layout/process5"/>
    <dgm:cxn modelId="{D63F3C85-6626-4BF6-B985-BFFB56DF94B5}" type="presParOf" srcId="{236AAC52-45AF-46A0-9AEA-6203496B060C}" destId="{8A5C47FB-09BF-4C1D-A521-CAB0E3FCEC90}" srcOrd="12" destOrd="0" presId="urn:microsoft.com/office/officeart/2005/8/layout/process5"/>
    <dgm:cxn modelId="{6273EE8B-BF92-470A-A48B-77272860C386}" type="presParOf" srcId="{236AAC52-45AF-46A0-9AEA-6203496B060C}" destId="{64B09325-E62E-4851-8354-B221C18BF74A}" srcOrd="13" destOrd="0" presId="urn:microsoft.com/office/officeart/2005/8/layout/process5"/>
    <dgm:cxn modelId="{5F915119-073A-411D-98ED-A553E3C4D14D}" type="presParOf" srcId="{64B09325-E62E-4851-8354-B221C18BF74A}" destId="{71072995-2D63-44DA-A4D7-159E896C97CA}" srcOrd="0" destOrd="0" presId="urn:microsoft.com/office/officeart/2005/8/layout/process5"/>
    <dgm:cxn modelId="{FFBBA0DB-0626-4FDE-9EA4-FC72B8524F72}" type="presParOf" srcId="{236AAC52-45AF-46A0-9AEA-6203496B060C}" destId="{2494E182-12BC-43A6-A35F-3480CE82B0CD}"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0EE9F-6AEF-44C1-A64F-C3B414B4807C}">
      <dsp:nvSpPr>
        <dsp:cNvPr id="0" name=""/>
        <dsp:cNvSpPr/>
      </dsp:nvSpPr>
      <dsp:spPr>
        <a:xfrm>
          <a:off x="234708" y="0"/>
          <a:ext cx="2099589" cy="1259753"/>
        </a:xfrm>
        <a:prstGeom prst="roundRect">
          <a:avLst>
            <a:gd name="adj" fmla="val 10000"/>
          </a:avLst>
        </a:prstGeom>
        <a:solidFill>
          <a:srgbClr val="00CC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Establishment of enterprise structure</a:t>
          </a:r>
          <a:endParaRPr lang="ru-RU" sz="12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271605" y="36897"/>
        <a:ext cx="2025795" cy="1185959"/>
      </dsp:txXfrm>
    </dsp:sp>
    <dsp:sp modelId="{F596C71C-D4F7-4A83-BE7C-2C86B0F9C431}">
      <dsp:nvSpPr>
        <dsp:cNvPr id="0" name=""/>
        <dsp:cNvSpPr/>
      </dsp:nvSpPr>
      <dsp:spPr>
        <a:xfrm>
          <a:off x="2519061" y="369527"/>
          <a:ext cx="445112" cy="520698"/>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latin typeface="Arial" panose="020B0604020202020204" pitchFamily="34" charset="0"/>
            <a:cs typeface="Arial" panose="020B0604020202020204" pitchFamily="34" charset="0"/>
          </a:endParaRPr>
        </a:p>
      </dsp:txBody>
      <dsp:txXfrm>
        <a:off x="2519061" y="473667"/>
        <a:ext cx="311578" cy="312418"/>
      </dsp:txXfrm>
    </dsp:sp>
    <dsp:sp modelId="{183152D0-457D-462B-BDBD-B7D63F988C5B}">
      <dsp:nvSpPr>
        <dsp:cNvPr id="0" name=""/>
        <dsp:cNvSpPr/>
      </dsp:nvSpPr>
      <dsp:spPr>
        <a:xfrm>
          <a:off x="3174133" y="0"/>
          <a:ext cx="2099589" cy="1259753"/>
        </a:xfrm>
        <a:prstGeom prst="roundRect">
          <a:avLst>
            <a:gd name="adj" fmla="val 10000"/>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Employees’ input to the system</a:t>
          </a:r>
          <a:endParaRPr lang="ru-RU" sz="12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3211030" y="36897"/>
        <a:ext cx="2025795" cy="1185959"/>
      </dsp:txXfrm>
    </dsp:sp>
    <dsp:sp modelId="{886ACBD5-C996-43B6-9EE9-DFD545B8F65D}">
      <dsp:nvSpPr>
        <dsp:cNvPr id="0" name=""/>
        <dsp:cNvSpPr/>
      </dsp:nvSpPr>
      <dsp:spPr>
        <a:xfrm>
          <a:off x="5458486" y="369527"/>
          <a:ext cx="445112" cy="520698"/>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latin typeface="Arial" panose="020B0604020202020204" pitchFamily="34" charset="0"/>
            <a:cs typeface="Arial" panose="020B0604020202020204" pitchFamily="34" charset="0"/>
          </a:endParaRPr>
        </a:p>
      </dsp:txBody>
      <dsp:txXfrm>
        <a:off x="5458486" y="473667"/>
        <a:ext cx="311578" cy="312418"/>
      </dsp:txXfrm>
    </dsp:sp>
    <dsp:sp modelId="{93EB0E88-9A99-415C-B192-FCD156C0659C}">
      <dsp:nvSpPr>
        <dsp:cNvPr id="0" name=""/>
        <dsp:cNvSpPr/>
      </dsp:nvSpPr>
      <dsp:spPr>
        <a:xfrm>
          <a:off x="6113558" y="0"/>
          <a:ext cx="2099589" cy="1259753"/>
        </a:xfrm>
        <a:prstGeom prst="roundRect">
          <a:avLst>
            <a:gd name="adj" fmla="val 10000"/>
          </a:avLst>
        </a:prstGeom>
        <a:solidFill>
          <a:srgbClr val="00CC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Loading the requests and documents into the system</a:t>
          </a:r>
          <a:endParaRPr lang="ru-RU" sz="12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6150455" y="36897"/>
        <a:ext cx="2025795" cy="1185959"/>
      </dsp:txXfrm>
    </dsp:sp>
    <dsp:sp modelId="{8ADE0249-47CF-44E4-A74D-699DB74E3D58}">
      <dsp:nvSpPr>
        <dsp:cNvPr id="0" name=""/>
        <dsp:cNvSpPr/>
      </dsp:nvSpPr>
      <dsp:spPr>
        <a:xfrm rot="5400000">
          <a:off x="6929803" y="1426844"/>
          <a:ext cx="467099" cy="520698"/>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latin typeface="Arial" panose="020B0604020202020204" pitchFamily="34" charset="0"/>
            <a:cs typeface="Arial" panose="020B0604020202020204" pitchFamily="34" charset="0"/>
          </a:endParaRPr>
        </a:p>
      </dsp:txBody>
      <dsp:txXfrm rot="-5400000">
        <a:off x="7007143" y="1453644"/>
        <a:ext cx="312418" cy="326969"/>
      </dsp:txXfrm>
    </dsp:sp>
    <dsp:sp modelId="{F4EC4AB8-A422-47B4-9A86-0B63EE4625C4}">
      <dsp:nvSpPr>
        <dsp:cNvPr id="0" name=""/>
        <dsp:cNvSpPr/>
      </dsp:nvSpPr>
      <dsp:spPr>
        <a:xfrm>
          <a:off x="6113558" y="2141072"/>
          <a:ext cx="2099589" cy="1259753"/>
        </a:xfrm>
        <a:prstGeom prst="roundRect">
          <a:avLst>
            <a:gd name="adj" fmla="val 10000"/>
          </a:avLst>
        </a:prstGeom>
        <a:solidFill>
          <a:srgbClr val="00CC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noProof="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Adjusting accountance models</a:t>
          </a:r>
          <a:endParaRPr lang="az-Latn-AZ" sz="1200" b="1" kern="1200" noProof="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6150455" y="2177969"/>
        <a:ext cx="2025795" cy="1185959"/>
      </dsp:txXfrm>
    </dsp:sp>
    <dsp:sp modelId="{736EB529-AD70-448E-B359-89386B140CB9}">
      <dsp:nvSpPr>
        <dsp:cNvPr id="0" name=""/>
        <dsp:cNvSpPr/>
      </dsp:nvSpPr>
      <dsp:spPr>
        <a:xfrm rot="10800000">
          <a:off x="5483681" y="2510600"/>
          <a:ext cx="445112" cy="520698"/>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latin typeface="Arial" panose="020B0604020202020204" pitchFamily="34" charset="0"/>
            <a:cs typeface="Arial" panose="020B0604020202020204" pitchFamily="34" charset="0"/>
          </a:endParaRPr>
        </a:p>
      </dsp:txBody>
      <dsp:txXfrm rot="10800000">
        <a:off x="5617215" y="2614740"/>
        <a:ext cx="311578" cy="312418"/>
      </dsp:txXfrm>
    </dsp:sp>
    <dsp:sp modelId="{93B29730-3ADD-408A-BAC8-9DCADB1D548C}">
      <dsp:nvSpPr>
        <dsp:cNvPr id="0" name=""/>
        <dsp:cNvSpPr/>
      </dsp:nvSpPr>
      <dsp:spPr>
        <a:xfrm>
          <a:off x="3174133" y="2141072"/>
          <a:ext cx="2099589" cy="1259753"/>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Creation of system users</a:t>
          </a:r>
          <a:r>
            <a:rPr lang="az-Latn-AZ" sz="12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lvl="0" algn="ctr" defTabSz="53340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Adjusting their rights and authorities</a:t>
          </a:r>
          <a:r>
            <a:rPr lang="az-Latn-AZ" sz="12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ru-RU" sz="12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3211030" y="2177969"/>
        <a:ext cx="2025795" cy="1185959"/>
      </dsp:txXfrm>
    </dsp:sp>
    <dsp:sp modelId="{9F593610-5840-4F9C-A979-9BAD3D9BDA10}">
      <dsp:nvSpPr>
        <dsp:cNvPr id="0" name=""/>
        <dsp:cNvSpPr/>
      </dsp:nvSpPr>
      <dsp:spPr>
        <a:xfrm rot="10800000">
          <a:off x="2544256" y="2510600"/>
          <a:ext cx="445112" cy="520698"/>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latin typeface="Arial" panose="020B0604020202020204" pitchFamily="34" charset="0"/>
            <a:cs typeface="Arial" panose="020B0604020202020204" pitchFamily="34" charset="0"/>
          </a:endParaRPr>
        </a:p>
      </dsp:txBody>
      <dsp:txXfrm rot="10800000">
        <a:off x="2677790" y="2614740"/>
        <a:ext cx="311578" cy="312418"/>
      </dsp:txXfrm>
    </dsp:sp>
    <dsp:sp modelId="{E028D96E-47A1-4A56-8C0F-F0A438A06D14}">
      <dsp:nvSpPr>
        <dsp:cNvPr id="0" name=""/>
        <dsp:cNvSpPr/>
      </dsp:nvSpPr>
      <dsp:spPr>
        <a:xfrm>
          <a:off x="234708" y="2141072"/>
          <a:ext cx="2099589" cy="12597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effectLst/>
              <a:latin typeface="Arial" panose="020B0604020202020204" pitchFamily="34" charset="0"/>
              <a:cs typeface="Arial" panose="020B0604020202020204" pitchFamily="34" charset="0"/>
            </a:rPr>
            <a:t>Checking the loaded information and system loaded by client specialists </a:t>
          </a:r>
          <a:endParaRPr lang="ru-RU" sz="1200" b="1" kern="1200" dirty="0">
            <a:solidFill>
              <a:schemeClr val="bg1"/>
            </a:solidFill>
            <a:effectLst/>
            <a:latin typeface="Arial" panose="020B0604020202020204" pitchFamily="34" charset="0"/>
            <a:cs typeface="Arial" panose="020B0604020202020204" pitchFamily="34" charset="0"/>
          </a:endParaRPr>
        </a:p>
      </dsp:txBody>
      <dsp:txXfrm>
        <a:off x="271605" y="2177969"/>
        <a:ext cx="2025795" cy="1185959"/>
      </dsp:txXfrm>
    </dsp:sp>
    <dsp:sp modelId="{BED5C7B8-13B1-4226-9104-FDF619B81B04}">
      <dsp:nvSpPr>
        <dsp:cNvPr id="0" name=""/>
        <dsp:cNvSpPr/>
      </dsp:nvSpPr>
      <dsp:spPr>
        <a:xfrm rot="5400000">
          <a:off x="1013816" y="3529522"/>
          <a:ext cx="541372" cy="520698"/>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latin typeface="Arial" panose="020B0604020202020204" pitchFamily="34" charset="0"/>
            <a:cs typeface="Arial" panose="020B0604020202020204" pitchFamily="34" charset="0"/>
          </a:endParaRPr>
        </a:p>
      </dsp:txBody>
      <dsp:txXfrm rot="-5400000">
        <a:off x="1128293" y="3519186"/>
        <a:ext cx="312418" cy="385163"/>
      </dsp:txXfrm>
    </dsp:sp>
    <dsp:sp modelId="{8A5C47FB-09BF-4C1D-A521-CAB0E3FCEC90}">
      <dsp:nvSpPr>
        <dsp:cNvPr id="0" name=""/>
        <dsp:cNvSpPr/>
      </dsp:nvSpPr>
      <dsp:spPr>
        <a:xfrm>
          <a:off x="234708" y="4202982"/>
          <a:ext cx="2099589" cy="1259753"/>
        </a:xfrm>
        <a:prstGeom prst="roundRect">
          <a:avLst>
            <a:gd name="adj" fmla="val 10000"/>
          </a:avLst>
        </a:prstGeom>
        <a:solidFill>
          <a:srgbClr val="00C4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Receiving the total balance sheet</a:t>
          </a:r>
          <a:endParaRPr lang="ru-RU" sz="12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271605" y="4239879"/>
        <a:ext cx="2025795" cy="1185959"/>
      </dsp:txXfrm>
    </dsp:sp>
    <dsp:sp modelId="{64B09325-E62E-4851-8354-B221C18BF74A}">
      <dsp:nvSpPr>
        <dsp:cNvPr id="0" name=""/>
        <dsp:cNvSpPr/>
      </dsp:nvSpPr>
      <dsp:spPr>
        <a:xfrm>
          <a:off x="2380845" y="4572510"/>
          <a:ext cx="721545" cy="520698"/>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latin typeface="Arial" panose="020B0604020202020204" pitchFamily="34" charset="0"/>
            <a:cs typeface="Arial" panose="020B0604020202020204" pitchFamily="34" charset="0"/>
          </a:endParaRPr>
        </a:p>
      </dsp:txBody>
      <dsp:txXfrm>
        <a:off x="2380845" y="4676650"/>
        <a:ext cx="565336" cy="312418"/>
      </dsp:txXfrm>
    </dsp:sp>
    <dsp:sp modelId="{2494E182-12BC-43A6-A35F-3480CE82B0CD}">
      <dsp:nvSpPr>
        <dsp:cNvPr id="0" name=""/>
        <dsp:cNvSpPr/>
      </dsp:nvSpPr>
      <dsp:spPr>
        <a:xfrm>
          <a:off x="3174133" y="4202982"/>
          <a:ext cx="2099589" cy="1259753"/>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Maintenance of implemented system</a:t>
          </a:r>
          <a:endParaRPr lang="ru-RU" sz="12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3211030" y="4239879"/>
        <a:ext cx="2025795" cy="11859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B423B0E5-F3B6-4003-AFEE-A81A3A7CED10}" type="datetimeFigureOut">
              <a:rPr lang="ru-RU"/>
              <a:pPr>
                <a:defRPr/>
              </a:pPr>
              <a:t>15.06.2019</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ACEF8D4-E2D4-4DDE-AC7E-9A826794B286}" type="slidenum">
              <a:rPr lang="ru-RU" altLang="ru-RU"/>
              <a:pPr/>
              <a:t>‹#›</a:t>
            </a:fld>
            <a:endParaRPr lang="ru-RU" altLang="ru-RU"/>
          </a:p>
        </p:txBody>
      </p:sp>
    </p:spTree>
    <p:extLst>
      <p:ext uri="{BB962C8B-B14F-4D97-AF65-F5344CB8AC3E}">
        <p14:creationId xmlns:p14="http://schemas.microsoft.com/office/powerpoint/2010/main" val="3862091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B82B2AB1-03BC-400D-B7C6-182F3CF347BF}" type="datetimeFigureOut">
              <a:rPr lang="en-US"/>
              <a:pPr>
                <a:defRPr/>
              </a:pPr>
              <a:t>6/15/2019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D9B159E-8DA5-45A2-B0CB-CC1FF2851303}" type="slidenum">
              <a:rPr lang="en-US" altLang="ru-RU"/>
              <a:pPr/>
              <a:t>‹#›</a:t>
            </a:fld>
            <a:endParaRPr lang="en-US" altLang="ru-RU"/>
          </a:p>
        </p:txBody>
      </p:sp>
    </p:spTree>
    <p:extLst>
      <p:ext uri="{BB962C8B-B14F-4D97-AF65-F5344CB8AC3E}">
        <p14:creationId xmlns:p14="http://schemas.microsoft.com/office/powerpoint/2010/main" val="1417172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ru-RU" smtClean="0"/>
          </a:p>
        </p:txBody>
      </p:sp>
      <p:sp>
        <p:nvSpPr>
          <p:cNvPr id="27652" name="Slide Number Placeholder 3"/>
          <p:cNvSpPr>
            <a:spLocks noGrp="1"/>
          </p:cNvSpPr>
          <p:nvPr>
            <p:ph type="sldNum" sz="quarter" idx="5"/>
          </p:nvPr>
        </p:nvSpPr>
        <p:spPr bwMode="auto">
          <a:noFill/>
          <a:ln>
            <a:miter lim="800000"/>
            <a:headEnd/>
            <a:tailEnd/>
          </a:ln>
        </p:spPr>
        <p:txBody>
          <a:bodyPr/>
          <a:lstStyle/>
          <a:p>
            <a:fld id="{56861CCE-4184-452F-9C62-DF201D4A565B}" type="slidenum">
              <a:rPr lang="en-US" altLang="ru-RU"/>
              <a:pPr/>
              <a:t>1</a:t>
            </a:fld>
            <a:endParaRPr lang="en-US" altLang="ru-RU"/>
          </a:p>
        </p:txBody>
      </p:sp>
    </p:spTree>
    <p:extLst>
      <p:ext uri="{BB962C8B-B14F-4D97-AF65-F5344CB8AC3E}">
        <p14:creationId xmlns:p14="http://schemas.microsoft.com/office/powerpoint/2010/main" val="127433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46084" name="Slide Number Placeholder 3"/>
          <p:cNvSpPr>
            <a:spLocks noGrp="1"/>
          </p:cNvSpPr>
          <p:nvPr>
            <p:ph type="sldNum" sz="quarter" idx="5"/>
          </p:nvPr>
        </p:nvSpPr>
        <p:spPr bwMode="auto">
          <a:noFill/>
          <a:ln>
            <a:miter lim="800000"/>
            <a:headEnd/>
            <a:tailEnd/>
          </a:ln>
        </p:spPr>
        <p:txBody>
          <a:bodyPr/>
          <a:lstStyle/>
          <a:p>
            <a:fld id="{E4B37587-2B61-4E2E-8B32-21A563C2D89A}" type="slidenum">
              <a:rPr lang="en-US" altLang="ru-RU"/>
              <a:pPr/>
              <a:t>10</a:t>
            </a:fld>
            <a:endParaRPr lang="en-US" altLang="ru-RU"/>
          </a:p>
        </p:txBody>
      </p:sp>
    </p:spTree>
    <p:extLst>
      <p:ext uri="{BB962C8B-B14F-4D97-AF65-F5344CB8AC3E}">
        <p14:creationId xmlns:p14="http://schemas.microsoft.com/office/powerpoint/2010/main" val="2612428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ru-RU" smtClean="0"/>
          </a:p>
        </p:txBody>
      </p:sp>
      <p:sp>
        <p:nvSpPr>
          <p:cNvPr id="48132" name="Slide Number Placeholder 3"/>
          <p:cNvSpPr>
            <a:spLocks noGrp="1"/>
          </p:cNvSpPr>
          <p:nvPr>
            <p:ph type="sldNum" sz="quarter" idx="5"/>
          </p:nvPr>
        </p:nvSpPr>
        <p:spPr bwMode="auto">
          <a:noFill/>
          <a:ln>
            <a:miter lim="800000"/>
            <a:headEnd/>
            <a:tailEnd/>
          </a:ln>
        </p:spPr>
        <p:txBody>
          <a:bodyPr/>
          <a:lstStyle/>
          <a:p>
            <a:fld id="{1B3F324B-75DD-491E-A652-D3026E041E2B}" type="slidenum">
              <a:rPr lang="en-US" altLang="ru-RU"/>
              <a:pPr/>
              <a:t>11</a:t>
            </a:fld>
            <a:endParaRPr lang="en-US" altLang="ru-RU"/>
          </a:p>
        </p:txBody>
      </p:sp>
    </p:spTree>
    <p:extLst>
      <p:ext uri="{BB962C8B-B14F-4D97-AF65-F5344CB8AC3E}">
        <p14:creationId xmlns:p14="http://schemas.microsoft.com/office/powerpoint/2010/main" val="1291528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ru-RU" smtClean="0"/>
          </a:p>
        </p:txBody>
      </p:sp>
      <p:sp>
        <p:nvSpPr>
          <p:cNvPr id="50180" name="Slide Number Placeholder 3"/>
          <p:cNvSpPr>
            <a:spLocks noGrp="1"/>
          </p:cNvSpPr>
          <p:nvPr>
            <p:ph type="sldNum" sz="quarter" idx="5"/>
          </p:nvPr>
        </p:nvSpPr>
        <p:spPr bwMode="auto">
          <a:noFill/>
          <a:ln>
            <a:miter lim="800000"/>
            <a:headEnd/>
            <a:tailEnd/>
          </a:ln>
        </p:spPr>
        <p:txBody>
          <a:bodyPr/>
          <a:lstStyle/>
          <a:p>
            <a:fld id="{0DDC5C85-017C-4202-AB76-01D2896A6A52}" type="slidenum">
              <a:rPr lang="en-US" altLang="ru-RU"/>
              <a:pPr/>
              <a:t>12</a:t>
            </a:fld>
            <a:endParaRPr lang="en-US" altLang="ru-RU"/>
          </a:p>
        </p:txBody>
      </p:sp>
    </p:spTree>
    <p:extLst>
      <p:ext uri="{BB962C8B-B14F-4D97-AF65-F5344CB8AC3E}">
        <p14:creationId xmlns:p14="http://schemas.microsoft.com/office/powerpoint/2010/main" val="2927635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ru-RU" smtClean="0"/>
          </a:p>
        </p:txBody>
      </p:sp>
      <p:sp>
        <p:nvSpPr>
          <p:cNvPr id="52228" name="Slide Number Placeholder 3"/>
          <p:cNvSpPr>
            <a:spLocks noGrp="1"/>
          </p:cNvSpPr>
          <p:nvPr>
            <p:ph type="sldNum" sz="quarter" idx="5"/>
          </p:nvPr>
        </p:nvSpPr>
        <p:spPr bwMode="auto">
          <a:noFill/>
          <a:ln>
            <a:miter lim="800000"/>
            <a:headEnd/>
            <a:tailEnd/>
          </a:ln>
        </p:spPr>
        <p:txBody>
          <a:bodyPr/>
          <a:lstStyle/>
          <a:p>
            <a:fld id="{FF8CD2FC-0215-4ACD-B61D-F6390336C475}" type="slidenum">
              <a:rPr lang="en-US" altLang="ru-RU"/>
              <a:pPr/>
              <a:t>13</a:t>
            </a:fld>
            <a:endParaRPr lang="en-US" altLang="ru-RU"/>
          </a:p>
        </p:txBody>
      </p:sp>
    </p:spTree>
    <p:extLst>
      <p:ext uri="{BB962C8B-B14F-4D97-AF65-F5344CB8AC3E}">
        <p14:creationId xmlns:p14="http://schemas.microsoft.com/office/powerpoint/2010/main" val="527473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p:spPr>
      </p:sp>
      <p:sp>
        <p:nvSpPr>
          <p:cNvPr id="54275" name="Заметки 2"/>
          <p:cNvSpPr>
            <a:spLocks noGrp="1"/>
          </p:cNvSpPr>
          <p:nvPr>
            <p:ph type="body" idx="1"/>
          </p:nvPr>
        </p:nvSpPr>
        <p:spPr bwMode="auto">
          <a:noFill/>
        </p:spPr>
        <p:txBody>
          <a:bodyPr wrap="square" numCol="1" anchor="t" anchorCtr="0" compatLnSpc="1">
            <a:prstTxWarp prst="textNoShape">
              <a:avLst/>
            </a:prstTxWarp>
          </a:bodyPr>
          <a:lstStyle/>
          <a:p>
            <a:endParaRPr lang="en-US" altLang="ru-RU" smtClean="0"/>
          </a:p>
        </p:txBody>
      </p:sp>
      <p:sp>
        <p:nvSpPr>
          <p:cNvPr id="54276" name="Номер слайда 3"/>
          <p:cNvSpPr>
            <a:spLocks noGrp="1"/>
          </p:cNvSpPr>
          <p:nvPr>
            <p:ph type="sldNum" sz="quarter" idx="5"/>
          </p:nvPr>
        </p:nvSpPr>
        <p:spPr bwMode="auto">
          <a:noFill/>
          <a:ln>
            <a:miter lim="800000"/>
            <a:headEnd/>
            <a:tailEnd/>
          </a:ln>
        </p:spPr>
        <p:txBody>
          <a:bodyPr/>
          <a:lstStyle/>
          <a:p>
            <a:fld id="{08E9C51E-61F7-4331-826F-E984AB5BCD64}" type="slidenum">
              <a:rPr lang="en-US" altLang="ru-RU"/>
              <a:pPr/>
              <a:t>14</a:t>
            </a:fld>
            <a:endParaRPr lang="en-US" altLang="ru-RU"/>
          </a:p>
        </p:txBody>
      </p:sp>
    </p:spTree>
    <p:extLst>
      <p:ext uri="{BB962C8B-B14F-4D97-AF65-F5344CB8AC3E}">
        <p14:creationId xmlns:p14="http://schemas.microsoft.com/office/powerpoint/2010/main" val="2572714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ru-RU" smtClean="0"/>
          </a:p>
        </p:txBody>
      </p:sp>
      <p:sp>
        <p:nvSpPr>
          <p:cNvPr id="56324" name="Slide Number Placeholder 3"/>
          <p:cNvSpPr>
            <a:spLocks noGrp="1"/>
          </p:cNvSpPr>
          <p:nvPr>
            <p:ph type="sldNum" sz="quarter" idx="5"/>
          </p:nvPr>
        </p:nvSpPr>
        <p:spPr bwMode="auto">
          <a:noFill/>
          <a:ln>
            <a:miter lim="800000"/>
            <a:headEnd/>
            <a:tailEnd/>
          </a:ln>
        </p:spPr>
        <p:txBody>
          <a:bodyPr/>
          <a:lstStyle/>
          <a:p>
            <a:fld id="{25014928-72DE-4CD1-B62D-C4902C9F9A8C}" type="slidenum">
              <a:rPr lang="en-US" altLang="ru-RU"/>
              <a:pPr/>
              <a:t>15</a:t>
            </a:fld>
            <a:endParaRPr lang="en-US" altLang="ru-RU"/>
          </a:p>
        </p:txBody>
      </p:sp>
    </p:spTree>
    <p:extLst>
      <p:ext uri="{BB962C8B-B14F-4D97-AF65-F5344CB8AC3E}">
        <p14:creationId xmlns:p14="http://schemas.microsoft.com/office/powerpoint/2010/main" val="3949597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ru-RU" smtClean="0"/>
          </a:p>
        </p:txBody>
      </p:sp>
      <p:sp>
        <p:nvSpPr>
          <p:cNvPr id="58372" name="Slide Number Placeholder 3"/>
          <p:cNvSpPr>
            <a:spLocks noGrp="1"/>
          </p:cNvSpPr>
          <p:nvPr>
            <p:ph type="sldNum" sz="quarter" idx="5"/>
          </p:nvPr>
        </p:nvSpPr>
        <p:spPr bwMode="auto">
          <a:noFill/>
          <a:ln>
            <a:miter lim="800000"/>
            <a:headEnd/>
            <a:tailEnd/>
          </a:ln>
        </p:spPr>
        <p:txBody>
          <a:bodyPr/>
          <a:lstStyle/>
          <a:p>
            <a:fld id="{DAFF742C-07D2-498A-AF8F-2B12BBCE6DA1}" type="slidenum">
              <a:rPr lang="en-US" altLang="ru-RU"/>
              <a:pPr/>
              <a:t>16</a:t>
            </a:fld>
            <a:endParaRPr lang="en-US" altLang="ru-RU"/>
          </a:p>
        </p:txBody>
      </p:sp>
    </p:spTree>
    <p:extLst>
      <p:ext uri="{BB962C8B-B14F-4D97-AF65-F5344CB8AC3E}">
        <p14:creationId xmlns:p14="http://schemas.microsoft.com/office/powerpoint/2010/main" val="2609170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60420" name="Slide Number Placeholder 3"/>
          <p:cNvSpPr>
            <a:spLocks noGrp="1"/>
          </p:cNvSpPr>
          <p:nvPr>
            <p:ph type="sldNum" sz="quarter" idx="5"/>
          </p:nvPr>
        </p:nvSpPr>
        <p:spPr bwMode="auto">
          <a:noFill/>
          <a:ln>
            <a:miter lim="800000"/>
            <a:headEnd/>
            <a:tailEnd/>
          </a:ln>
        </p:spPr>
        <p:txBody>
          <a:bodyPr/>
          <a:lstStyle/>
          <a:p>
            <a:fld id="{CE6ECD2A-6363-4E9D-9D23-78809506E6C2}" type="slidenum">
              <a:rPr lang="en-US" altLang="ru-RU"/>
              <a:pPr/>
              <a:t>17</a:t>
            </a:fld>
            <a:endParaRPr lang="en-US" altLang="ru-RU"/>
          </a:p>
        </p:txBody>
      </p:sp>
    </p:spTree>
    <p:extLst>
      <p:ext uri="{BB962C8B-B14F-4D97-AF65-F5344CB8AC3E}">
        <p14:creationId xmlns:p14="http://schemas.microsoft.com/office/powerpoint/2010/main" val="891740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62468" name="Slide Number Placeholder 3"/>
          <p:cNvSpPr>
            <a:spLocks noGrp="1"/>
          </p:cNvSpPr>
          <p:nvPr>
            <p:ph type="sldNum" sz="quarter" idx="5"/>
          </p:nvPr>
        </p:nvSpPr>
        <p:spPr bwMode="auto">
          <a:noFill/>
          <a:ln>
            <a:miter lim="800000"/>
            <a:headEnd/>
            <a:tailEnd/>
          </a:ln>
        </p:spPr>
        <p:txBody>
          <a:bodyPr/>
          <a:lstStyle/>
          <a:p>
            <a:fld id="{C5FAB8B2-CCBC-425E-BE53-9F1728CF21C4}" type="slidenum">
              <a:rPr lang="en-US" altLang="ru-RU"/>
              <a:pPr/>
              <a:t>18</a:t>
            </a:fld>
            <a:endParaRPr lang="en-US" altLang="ru-RU"/>
          </a:p>
        </p:txBody>
      </p:sp>
    </p:spTree>
    <p:extLst>
      <p:ext uri="{BB962C8B-B14F-4D97-AF65-F5344CB8AC3E}">
        <p14:creationId xmlns:p14="http://schemas.microsoft.com/office/powerpoint/2010/main" val="1865221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64516" name="Slide Number Placeholder 3"/>
          <p:cNvSpPr>
            <a:spLocks noGrp="1"/>
          </p:cNvSpPr>
          <p:nvPr>
            <p:ph type="sldNum" sz="quarter" idx="5"/>
          </p:nvPr>
        </p:nvSpPr>
        <p:spPr bwMode="auto">
          <a:noFill/>
          <a:ln>
            <a:miter lim="800000"/>
            <a:headEnd/>
            <a:tailEnd/>
          </a:ln>
        </p:spPr>
        <p:txBody>
          <a:bodyPr/>
          <a:lstStyle/>
          <a:p>
            <a:fld id="{C7C124A1-6F46-415B-82D9-A5BA0B2A0008}" type="slidenum">
              <a:rPr lang="en-US" altLang="ru-RU"/>
              <a:pPr/>
              <a:t>19</a:t>
            </a:fld>
            <a:endParaRPr lang="en-US" altLang="ru-RU"/>
          </a:p>
        </p:txBody>
      </p:sp>
    </p:spTree>
    <p:extLst>
      <p:ext uri="{BB962C8B-B14F-4D97-AF65-F5344CB8AC3E}">
        <p14:creationId xmlns:p14="http://schemas.microsoft.com/office/powerpoint/2010/main" val="3830705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A76C8766-45CE-44D5-8524-5D970575B8C5}" type="slidenum">
              <a:rPr lang="en-US" altLang="ru-RU"/>
              <a:pPr/>
              <a:t>2</a:t>
            </a:fld>
            <a:endParaRPr lang="en-US" altLang="ru-RU"/>
          </a:p>
        </p:txBody>
      </p:sp>
    </p:spTree>
    <p:extLst>
      <p:ext uri="{BB962C8B-B14F-4D97-AF65-F5344CB8AC3E}">
        <p14:creationId xmlns:p14="http://schemas.microsoft.com/office/powerpoint/2010/main" val="3437742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7F8B5FA2-97D1-476D-9E01-71DC285A7C9E}" type="slidenum">
              <a:rPr lang="en-US" altLang="ru-RU"/>
              <a:pPr/>
              <a:t>20</a:t>
            </a:fld>
            <a:endParaRPr lang="en-US" altLang="ru-RU"/>
          </a:p>
        </p:txBody>
      </p:sp>
    </p:spTree>
    <p:extLst>
      <p:ext uri="{BB962C8B-B14F-4D97-AF65-F5344CB8AC3E}">
        <p14:creationId xmlns:p14="http://schemas.microsoft.com/office/powerpoint/2010/main" val="2558252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68612" name="Slide Number Placeholder 3"/>
          <p:cNvSpPr>
            <a:spLocks noGrp="1"/>
          </p:cNvSpPr>
          <p:nvPr>
            <p:ph type="sldNum" sz="quarter" idx="5"/>
          </p:nvPr>
        </p:nvSpPr>
        <p:spPr bwMode="auto">
          <a:noFill/>
          <a:ln>
            <a:miter lim="800000"/>
            <a:headEnd/>
            <a:tailEnd/>
          </a:ln>
        </p:spPr>
        <p:txBody>
          <a:bodyPr/>
          <a:lstStyle/>
          <a:p>
            <a:fld id="{53CF0BF2-6CEB-4234-9748-9750AB06F1E1}" type="slidenum">
              <a:rPr lang="en-US" altLang="ru-RU"/>
              <a:pPr/>
              <a:t>21</a:t>
            </a:fld>
            <a:endParaRPr lang="en-US" altLang="ru-RU"/>
          </a:p>
        </p:txBody>
      </p:sp>
    </p:spTree>
    <p:extLst>
      <p:ext uri="{BB962C8B-B14F-4D97-AF65-F5344CB8AC3E}">
        <p14:creationId xmlns:p14="http://schemas.microsoft.com/office/powerpoint/2010/main" val="3253287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4183D7FA-F960-4900-8434-819AF03B2D7C}" type="slidenum">
              <a:rPr lang="en-US" altLang="ru-RU"/>
              <a:pPr/>
              <a:t>22</a:t>
            </a:fld>
            <a:endParaRPr lang="en-US" altLang="ru-RU"/>
          </a:p>
        </p:txBody>
      </p:sp>
    </p:spTree>
    <p:extLst>
      <p:ext uri="{BB962C8B-B14F-4D97-AF65-F5344CB8AC3E}">
        <p14:creationId xmlns:p14="http://schemas.microsoft.com/office/powerpoint/2010/main" val="3333692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72708" name="Slide Number Placeholder 3"/>
          <p:cNvSpPr>
            <a:spLocks noGrp="1"/>
          </p:cNvSpPr>
          <p:nvPr>
            <p:ph type="sldNum" sz="quarter" idx="5"/>
          </p:nvPr>
        </p:nvSpPr>
        <p:spPr bwMode="auto">
          <a:noFill/>
          <a:ln>
            <a:miter lim="800000"/>
            <a:headEnd/>
            <a:tailEnd/>
          </a:ln>
        </p:spPr>
        <p:txBody>
          <a:bodyPr/>
          <a:lstStyle/>
          <a:p>
            <a:fld id="{654F82B0-37F2-43BA-937B-C9666B2A87F2}" type="slidenum">
              <a:rPr lang="en-US" altLang="ru-RU"/>
              <a:pPr/>
              <a:t>23</a:t>
            </a:fld>
            <a:endParaRPr lang="en-US" altLang="ru-RU"/>
          </a:p>
        </p:txBody>
      </p:sp>
    </p:spTree>
    <p:extLst>
      <p:ext uri="{BB962C8B-B14F-4D97-AF65-F5344CB8AC3E}">
        <p14:creationId xmlns:p14="http://schemas.microsoft.com/office/powerpoint/2010/main" val="896711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DF9A0B82-3107-4815-A7D1-4523C2D6721A}" type="slidenum">
              <a:rPr lang="en-US" altLang="ru-RU"/>
              <a:pPr/>
              <a:t>24</a:t>
            </a:fld>
            <a:endParaRPr lang="en-US" altLang="ru-RU"/>
          </a:p>
        </p:txBody>
      </p:sp>
    </p:spTree>
    <p:extLst>
      <p:ext uri="{BB962C8B-B14F-4D97-AF65-F5344CB8AC3E}">
        <p14:creationId xmlns:p14="http://schemas.microsoft.com/office/powerpoint/2010/main" val="1236713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76804" name="Slide Number Placeholder 3"/>
          <p:cNvSpPr>
            <a:spLocks noGrp="1"/>
          </p:cNvSpPr>
          <p:nvPr>
            <p:ph type="sldNum" sz="quarter" idx="5"/>
          </p:nvPr>
        </p:nvSpPr>
        <p:spPr bwMode="auto">
          <a:noFill/>
          <a:ln>
            <a:miter lim="800000"/>
            <a:headEnd/>
            <a:tailEnd/>
          </a:ln>
        </p:spPr>
        <p:txBody>
          <a:bodyPr/>
          <a:lstStyle/>
          <a:p>
            <a:fld id="{4FFC5BDC-710F-4957-B197-6E82A668C5B7}" type="slidenum">
              <a:rPr lang="en-US" altLang="ru-RU"/>
              <a:pPr/>
              <a:t>25</a:t>
            </a:fld>
            <a:endParaRPr lang="en-US" altLang="ru-RU"/>
          </a:p>
        </p:txBody>
      </p:sp>
    </p:spTree>
    <p:extLst>
      <p:ext uri="{BB962C8B-B14F-4D97-AF65-F5344CB8AC3E}">
        <p14:creationId xmlns:p14="http://schemas.microsoft.com/office/powerpoint/2010/main" val="2094592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88654F73-9102-42AB-A12A-F28003A34285}" type="slidenum">
              <a:rPr lang="en-US" altLang="ru-RU"/>
              <a:pPr/>
              <a:t>26</a:t>
            </a:fld>
            <a:endParaRPr lang="en-US" altLang="ru-RU"/>
          </a:p>
        </p:txBody>
      </p:sp>
    </p:spTree>
    <p:extLst>
      <p:ext uri="{BB962C8B-B14F-4D97-AF65-F5344CB8AC3E}">
        <p14:creationId xmlns:p14="http://schemas.microsoft.com/office/powerpoint/2010/main" val="3223343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80900" name="Slide Number Placeholder 3"/>
          <p:cNvSpPr>
            <a:spLocks noGrp="1"/>
          </p:cNvSpPr>
          <p:nvPr>
            <p:ph type="sldNum" sz="quarter" idx="5"/>
          </p:nvPr>
        </p:nvSpPr>
        <p:spPr bwMode="auto">
          <a:noFill/>
          <a:ln>
            <a:miter lim="800000"/>
            <a:headEnd/>
            <a:tailEnd/>
          </a:ln>
        </p:spPr>
        <p:txBody>
          <a:bodyPr/>
          <a:lstStyle/>
          <a:p>
            <a:fld id="{BB3366E6-D8C3-4AAE-87B2-DC82A49906B9}" type="slidenum">
              <a:rPr lang="en-US" altLang="ru-RU"/>
              <a:pPr/>
              <a:t>27</a:t>
            </a:fld>
            <a:endParaRPr lang="en-US" altLang="ru-RU"/>
          </a:p>
        </p:txBody>
      </p:sp>
    </p:spTree>
    <p:extLst>
      <p:ext uri="{BB962C8B-B14F-4D97-AF65-F5344CB8AC3E}">
        <p14:creationId xmlns:p14="http://schemas.microsoft.com/office/powerpoint/2010/main" val="2185883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84996" name="Slide Number Placeholder 3"/>
          <p:cNvSpPr>
            <a:spLocks noGrp="1"/>
          </p:cNvSpPr>
          <p:nvPr>
            <p:ph type="sldNum" sz="quarter" idx="5"/>
          </p:nvPr>
        </p:nvSpPr>
        <p:spPr bwMode="auto">
          <a:noFill/>
          <a:ln>
            <a:miter lim="800000"/>
            <a:headEnd/>
            <a:tailEnd/>
          </a:ln>
        </p:spPr>
        <p:txBody>
          <a:bodyPr/>
          <a:lstStyle/>
          <a:p>
            <a:fld id="{25B66C52-150B-40C8-8A2D-20A1464BD38F}" type="slidenum">
              <a:rPr lang="en-US" altLang="ru-RU"/>
              <a:pPr/>
              <a:t>28</a:t>
            </a:fld>
            <a:endParaRPr lang="en-US" altLang="ru-RU"/>
          </a:p>
        </p:txBody>
      </p:sp>
    </p:spTree>
    <p:extLst>
      <p:ext uri="{BB962C8B-B14F-4D97-AF65-F5344CB8AC3E}">
        <p14:creationId xmlns:p14="http://schemas.microsoft.com/office/powerpoint/2010/main" val="1587155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93188" name="Slide Number Placeholder 3"/>
          <p:cNvSpPr>
            <a:spLocks noGrp="1"/>
          </p:cNvSpPr>
          <p:nvPr>
            <p:ph type="sldNum" sz="quarter" idx="5"/>
          </p:nvPr>
        </p:nvSpPr>
        <p:spPr bwMode="auto">
          <a:noFill/>
          <a:ln>
            <a:miter lim="800000"/>
            <a:headEnd/>
            <a:tailEnd/>
          </a:ln>
        </p:spPr>
        <p:txBody>
          <a:bodyPr/>
          <a:lstStyle/>
          <a:p>
            <a:fld id="{6AC965BE-99F2-421A-9B74-A4A3D651033D}" type="slidenum">
              <a:rPr lang="en-US" altLang="ru-RU"/>
              <a:pPr/>
              <a:t>29</a:t>
            </a:fld>
            <a:endParaRPr lang="en-US" altLang="ru-RU"/>
          </a:p>
        </p:txBody>
      </p:sp>
    </p:spTree>
    <p:extLst>
      <p:ext uri="{BB962C8B-B14F-4D97-AF65-F5344CB8AC3E}">
        <p14:creationId xmlns:p14="http://schemas.microsoft.com/office/powerpoint/2010/main" val="216545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31748" name="Slide Number Placeholder 3"/>
          <p:cNvSpPr>
            <a:spLocks noGrp="1"/>
          </p:cNvSpPr>
          <p:nvPr>
            <p:ph type="sldNum" sz="quarter" idx="5"/>
          </p:nvPr>
        </p:nvSpPr>
        <p:spPr bwMode="auto">
          <a:noFill/>
          <a:ln>
            <a:miter lim="800000"/>
            <a:headEnd/>
            <a:tailEnd/>
          </a:ln>
        </p:spPr>
        <p:txBody>
          <a:bodyPr/>
          <a:lstStyle/>
          <a:p>
            <a:fld id="{AA5DDD11-9181-4E25-B387-DDCE9AC362FE}" type="slidenum">
              <a:rPr lang="en-US" altLang="ru-RU"/>
              <a:pPr/>
              <a:t>3</a:t>
            </a:fld>
            <a:endParaRPr lang="en-US" altLang="ru-RU"/>
          </a:p>
        </p:txBody>
      </p:sp>
    </p:spTree>
    <p:extLst>
      <p:ext uri="{BB962C8B-B14F-4D97-AF65-F5344CB8AC3E}">
        <p14:creationId xmlns:p14="http://schemas.microsoft.com/office/powerpoint/2010/main" val="2812436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95236" name="Slide Number Placeholder 3"/>
          <p:cNvSpPr>
            <a:spLocks noGrp="1"/>
          </p:cNvSpPr>
          <p:nvPr>
            <p:ph type="sldNum" sz="quarter" idx="5"/>
          </p:nvPr>
        </p:nvSpPr>
        <p:spPr bwMode="auto">
          <a:noFill/>
          <a:ln>
            <a:miter lim="800000"/>
            <a:headEnd/>
            <a:tailEnd/>
          </a:ln>
        </p:spPr>
        <p:txBody>
          <a:bodyPr/>
          <a:lstStyle/>
          <a:p>
            <a:fld id="{57A88A54-DBC1-4C73-8CDA-E13D4017E7DE}" type="slidenum">
              <a:rPr lang="en-US" altLang="ru-RU"/>
              <a:pPr/>
              <a:t>30</a:t>
            </a:fld>
            <a:endParaRPr lang="en-US" altLang="ru-RU"/>
          </a:p>
        </p:txBody>
      </p:sp>
    </p:spTree>
    <p:extLst>
      <p:ext uri="{BB962C8B-B14F-4D97-AF65-F5344CB8AC3E}">
        <p14:creationId xmlns:p14="http://schemas.microsoft.com/office/powerpoint/2010/main" val="2194001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97284" name="Slide Number Placeholder 3"/>
          <p:cNvSpPr>
            <a:spLocks noGrp="1"/>
          </p:cNvSpPr>
          <p:nvPr>
            <p:ph type="sldNum" sz="quarter" idx="5"/>
          </p:nvPr>
        </p:nvSpPr>
        <p:spPr bwMode="auto">
          <a:noFill/>
          <a:ln>
            <a:miter lim="800000"/>
            <a:headEnd/>
            <a:tailEnd/>
          </a:ln>
        </p:spPr>
        <p:txBody>
          <a:bodyPr/>
          <a:lstStyle/>
          <a:p>
            <a:fld id="{795F51AA-9FEF-4B34-AABE-0367AAB729A4}" type="slidenum">
              <a:rPr lang="en-US" altLang="ru-RU"/>
              <a:pPr/>
              <a:t>31</a:t>
            </a:fld>
            <a:endParaRPr lang="en-US" altLang="ru-RU"/>
          </a:p>
        </p:txBody>
      </p:sp>
    </p:spTree>
    <p:extLst>
      <p:ext uri="{BB962C8B-B14F-4D97-AF65-F5344CB8AC3E}">
        <p14:creationId xmlns:p14="http://schemas.microsoft.com/office/powerpoint/2010/main" val="3574760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99332" name="Slide Number Placeholder 3"/>
          <p:cNvSpPr>
            <a:spLocks noGrp="1"/>
          </p:cNvSpPr>
          <p:nvPr>
            <p:ph type="sldNum" sz="quarter" idx="5"/>
          </p:nvPr>
        </p:nvSpPr>
        <p:spPr bwMode="auto">
          <a:noFill/>
          <a:ln>
            <a:miter lim="800000"/>
            <a:headEnd/>
            <a:tailEnd/>
          </a:ln>
        </p:spPr>
        <p:txBody>
          <a:bodyPr/>
          <a:lstStyle/>
          <a:p>
            <a:fld id="{23E0C74C-2E23-48FA-9FE3-9466D1B421AA}" type="slidenum">
              <a:rPr lang="en-US" altLang="ru-RU"/>
              <a:pPr/>
              <a:t>32</a:t>
            </a:fld>
            <a:endParaRPr lang="en-US" altLang="ru-RU"/>
          </a:p>
        </p:txBody>
      </p:sp>
    </p:spTree>
    <p:extLst>
      <p:ext uri="{BB962C8B-B14F-4D97-AF65-F5344CB8AC3E}">
        <p14:creationId xmlns:p14="http://schemas.microsoft.com/office/powerpoint/2010/main" val="3532267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01380" name="Slide Number Placeholder 3"/>
          <p:cNvSpPr>
            <a:spLocks noGrp="1"/>
          </p:cNvSpPr>
          <p:nvPr>
            <p:ph type="sldNum" sz="quarter" idx="5"/>
          </p:nvPr>
        </p:nvSpPr>
        <p:spPr bwMode="auto">
          <a:noFill/>
          <a:ln>
            <a:miter lim="800000"/>
            <a:headEnd/>
            <a:tailEnd/>
          </a:ln>
        </p:spPr>
        <p:txBody>
          <a:bodyPr/>
          <a:lstStyle/>
          <a:p>
            <a:fld id="{2F7BC99E-FED3-471F-8726-7AFA5F330BBD}" type="slidenum">
              <a:rPr lang="en-US" altLang="ru-RU"/>
              <a:pPr/>
              <a:t>33</a:t>
            </a:fld>
            <a:endParaRPr lang="en-US" altLang="ru-RU"/>
          </a:p>
        </p:txBody>
      </p:sp>
    </p:spTree>
    <p:extLst>
      <p:ext uri="{BB962C8B-B14F-4D97-AF65-F5344CB8AC3E}">
        <p14:creationId xmlns:p14="http://schemas.microsoft.com/office/powerpoint/2010/main" val="2989955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03428" name="Slide Number Placeholder 3"/>
          <p:cNvSpPr>
            <a:spLocks noGrp="1"/>
          </p:cNvSpPr>
          <p:nvPr>
            <p:ph type="sldNum" sz="quarter" idx="5"/>
          </p:nvPr>
        </p:nvSpPr>
        <p:spPr bwMode="auto">
          <a:noFill/>
          <a:ln>
            <a:miter lim="800000"/>
            <a:headEnd/>
            <a:tailEnd/>
          </a:ln>
        </p:spPr>
        <p:txBody>
          <a:bodyPr/>
          <a:lstStyle/>
          <a:p>
            <a:fld id="{02A0F135-E458-4D59-9FFA-BECD80143AF1}" type="slidenum">
              <a:rPr lang="en-US" altLang="ru-RU"/>
              <a:pPr/>
              <a:t>34</a:t>
            </a:fld>
            <a:endParaRPr lang="en-US" altLang="ru-RU"/>
          </a:p>
        </p:txBody>
      </p:sp>
    </p:spTree>
    <p:extLst>
      <p:ext uri="{BB962C8B-B14F-4D97-AF65-F5344CB8AC3E}">
        <p14:creationId xmlns:p14="http://schemas.microsoft.com/office/powerpoint/2010/main" val="3170627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05476" name="Slide Number Placeholder 3"/>
          <p:cNvSpPr>
            <a:spLocks noGrp="1"/>
          </p:cNvSpPr>
          <p:nvPr>
            <p:ph type="sldNum" sz="quarter" idx="5"/>
          </p:nvPr>
        </p:nvSpPr>
        <p:spPr bwMode="auto">
          <a:noFill/>
          <a:ln>
            <a:miter lim="800000"/>
            <a:headEnd/>
            <a:tailEnd/>
          </a:ln>
        </p:spPr>
        <p:txBody>
          <a:bodyPr/>
          <a:lstStyle/>
          <a:p>
            <a:fld id="{0B53B1BB-33C8-4A14-9980-14E26608F717}" type="slidenum">
              <a:rPr lang="en-US" altLang="ru-RU"/>
              <a:pPr/>
              <a:t>35</a:t>
            </a:fld>
            <a:endParaRPr lang="en-US" altLang="ru-RU"/>
          </a:p>
        </p:txBody>
      </p:sp>
    </p:spTree>
    <p:extLst>
      <p:ext uri="{BB962C8B-B14F-4D97-AF65-F5344CB8AC3E}">
        <p14:creationId xmlns:p14="http://schemas.microsoft.com/office/powerpoint/2010/main" val="24908946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07524" name="Slide Number Placeholder 3"/>
          <p:cNvSpPr>
            <a:spLocks noGrp="1"/>
          </p:cNvSpPr>
          <p:nvPr>
            <p:ph type="sldNum" sz="quarter" idx="5"/>
          </p:nvPr>
        </p:nvSpPr>
        <p:spPr bwMode="auto">
          <a:noFill/>
          <a:ln>
            <a:miter lim="800000"/>
            <a:headEnd/>
            <a:tailEnd/>
          </a:ln>
        </p:spPr>
        <p:txBody>
          <a:bodyPr/>
          <a:lstStyle/>
          <a:p>
            <a:fld id="{2F8B77C5-3E15-475B-BFD7-5FD3477BB4EA}" type="slidenum">
              <a:rPr lang="en-US" altLang="ru-RU"/>
              <a:pPr/>
              <a:t>36</a:t>
            </a:fld>
            <a:endParaRPr lang="en-US" altLang="ru-RU"/>
          </a:p>
        </p:txBody>
      </p:sp>
    </p:spTree>
    <p:extLst>
      <p:ext uri="{BB962C8B-B14F-4D97-AF65-F5344CB8AC3E}">
        <p14:creationId xmlns:p14="http://schemas.microsoft.com/office/powerpoint/2010/main" val="2274125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09572" name="Slide Number Placeholder 3"/>
          <p:cNvSpPr>
            <a:spLocks noGrp="1"/>
          </p:cNvSpPr>
          <p:nvPr>
            <p:ph type="sldNum" sz="quarter" idx="5"/>
          </p:nvPr>
        </p:nvSpPr>
        <p:spPr bwMode="auto">
          <a:noFill/>
          <a:ln>
            <a:miter lim="800000"/>
            <a:headEnd/>
            <a:tailEnd/>
          </a:ln>
        </p:spPr>
        <p:txBody>
          <a:bodyPr/>
          <a:lstStyle/>
          <a:p>
            <a:fld id="{3B734F3D-5E10-4357-9288-D2A3A6A03C75}" type="slidenum">
              <a:rPr lang="en-US" altLang="ru-RU"/>
              <a:pPr/>
              <a:t>37</a:t>
            </a:fld>
            <a:endParaRPr lang="en-US" altLang="ru-RU"/>
          </a:p>
        </p:txBody>
      </p:sp>
    </p:spTree>
    <p:extLst>
      <p:ext uri="{BB962C8B-B14F-4D97-AF65-F5344CB8AC3E}">
        <p14:creationId xmlns:p14="http://schemas.microsoft.com/office/powerpoint/2010/main" val="4560874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11620" name="Slide Number Placeholder 3"/>
          <p:cNvSpPr>
            <a:spLocks noGrp="1"/>
          </p:cNvSpPr>
          <p:nvPr>
            <p:ph type="sldNum" sz="quarter" idx="5"/>
          </p:nvPr>
        </p:nvSpPr>
        <p:spPr bwMode="auto">
          <a:noFill/>
          <a:ln>
            <a:miter lim="800000"/>
            <a:headEnd/>
            <a:tailEnd/>
          </a:ln>
        </p:spPr>
        <p:txBody>
          <a:bodyPr/>
          <a:lstStyle/>
          <a:p>
            <a:fld id="{C71141FB-461D-4D9B-A309-84B6F0F6AC24}" type="slidenum">
              <a:rPr lang="en-US" altLang="ru-RU"/>
              <a:pPr/>
              <a:t>38</a:t>
            </a:fld>
            <a:endParaRPr lang="en-US" altLang="ru-RU"/>
          </a:p>
        </p:txBody>
      </p:sp>
    </p:spTree>
    <p:extLst>
      <p:ext uri="{BB962C8B-B14F-4D97-AF65-F5344CB8AC3E}">
        <p14:creationId xmlns:p14="http://schemas.microsoft.com/office/powerpoint/2010/main" val="39146191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13668" name="Slide Number Placeholder 3"/>
          <p:cNvSpPr>
            <a:spLocks noGrp="1"/>
          </p:cNvSpPr>
          <p:nvPr>
            <p:ph type="sldNum" sz="quarter" idx="5"/>
          </p:nvPr>
        </p:nvSpPr>
        <p:spPr bwMode="auto">
          <a:noFill/>
          <a:ln>
            <a:miter lim="800000"/>
            <a:headEnd/>
            <a:tailEnd/>
          </a:ln>
        </p:spPr>
        <p:txBody>
          <a:bodyPr/>
          <a:lstStyle/>
          <a:p>
            <a:fld id="{27D766F4-D74C-4768-99E7-273CEB6A66CC}" type="slidenum">
              <a:rPr lang="en-US" altLang="ru-RU"/>
              <a:pPr/>
              <a:t>39</a:t>
            </a:fld>
            <a:endParaRPr lang="en-US" altLang="ru-RU"/>
          </a:p>
        </p:txBody>
      </p:sp>
    </p:spTree>
    <p:extLst>
      <p:ext uri="{BB962C8B-B14F-4D97-AF65-F5344CB8AC3E}">
        <p14:creationId xmlns:p14="http://schemas.microsoft.com/office/powerpoint/2010/main" val="3350048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47727132-29E9-4B2A-BF03-46CAB676DA74}" type="slidenum">
              <a:rPr lang="en-US" altLang="ru-RU"/>
              <a:pPr/>
              <a:t>4</a:t>
            </a:fld>
            <a:endParaRPr lang="en-US" altLang="ru-RU"/>
          </a:p>
        </p:txBody>
      </p:sp>
    </p:spTree>
    <p:extLst>
      <p:ext uri="{BB962C8B-B14F-4D97-AF65-F5344CB8AC3E}">
        <p14:creationId xmlns:p14="http://schemas.microsoft.com/office/powerpoint/2010/main" val="249135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15716" name="Slide Number Placeholder 3"/>
          <p:cNvSpPr>
            <a:spLocks noGrp="1"/>
          </p:cNvSpPr>
          <p:nvPr>
            <p:ph type="sldNum" sz="quarter" idx="5"/>
          </p:nvPr>
        </p:nvSpPr>
        <p:spPr bwMode="auto">
          <a:noFill/>
          <a:ln>
            <a:miter lim="800000"/>
            <a:headEnd/>
            <a:tailEnd/>
          </a:ln>
        </p:spPr>
        <p:txBody>
          <a:bodyPr/>
          <a:lstStyle/>
          <a:p>
            <a:fld id="{D29E596C-3CFF-47CF-BBD0-20C73BD17971}" type="slidenum">
              <a:rPr lang="en-US" altLang="ru-RU"/>
              <a:pPr/>
              <a:t>40</a:t>
            </a:fld>
            <a:endParaRPr lang="en-US" altLang="ru-RU"/>
          </a:p>
        </p:txBody>
      </p:sp>
    </p:spTree>
    <p:extLst>
      <p:ext uri="{BB962C8B-B14F-4D97-AF65-F5344CB8AC3E}">
        <p14:creationId xmlns:p14="http://schemas.microsoft.com/office/powerpoint/2010/main" val="3293410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17764" name="Slide Number Placeholder 3"/>
          <p:cNvSpPr>
            <a:spLocks noGrp="1"/>
          </p:cNvSpPr>
          <p:nvPr>
            <p:ph type="sldNum" sz="quarter" idx="5"/>
          </p:nvPr>
        </p:nvSpPr>
        <p:spPr bwMode="auto">
          <a:noFill/>
          <a:ln>
            <a:miter lim="800000"/>
            <a:headEnd/>
            <a:tailEnd/>
          </a:ln>
        </p:spPr>
        <p:txBody>
          <a:bodyPr/>
          <a:lstStyle/>
          <a:p>
            <a:fld id="{CCB8FE1C-0DEC-48FA-9A4C-5DCFC07EB563}" type="slidenum">
              <a:rPr lang="en-US" altLang="ru-RU"/>
              <a:pPr/>
              <a:t>41</a:t>
            </a:fld>
            <a:endParaRPr lang="en-US" altLang="ru-RU"/>
          </a:p>
        </p:txBody>
      </p:sp>
    </p:spTree>
    <p:extLst>
      <p:ext uri="{BB962C8B-B14F-4D97-AF65-F5344CB8AC3E}">
        <p14:creationId xmlns:p14="http://schemas.microsoft.com/office/powerpoint/2010/main" val="1328713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19812" name="Slide Number Placeholder 3"/>
          <p:cNvSpPr>
            <a:spLocks noGrp="1"/>
          </p:cNvSpPr>
          <p:nvPr>
            <p:ph type="sldNum" sz="quarter" idx="5"/>
          </p:nvPr>
        </p:nvSpPr>
        <p:spPr bwMode="auto">
          <a:noFill/>
          <a:ln>
            <a:miter lim="800000"/>
            <a:headEnd/>
            <a:tailEnd/>
          </a:ln>
        </p:spPr>
        <p:txBody>
          <a:bodyPr/>
          <a:lstStyle/>
          <a:p>
            <a:fld id="{4B61ADC8-3A7D-45E7-A7AC-C8431C21A47C}" type="slidenum">
              <a:rPr lang="en-US" altLang="ru-RU"/>
              <a:pPr/>
              <a:t>42</a:t>
            </a:fld>
            <a:endParaRPr lang="en-US" altLang="ru-RU"/>
          </a:p>
        </p:txBody>
      </p:sp>
    </p:spTree>
    <p:extLst>
      <p:ext uri="{BB962C8B-B14F-4D97-AF65-F5344CB8AC3E}">
        <p14:creationId xmlns:p14="http://schemas.microsoft.com/office/powerpoint/2010/main" val="30110102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21860" name="Slide Number Placeholder 3"/>
          <p:cNvSpPr>
            <a:spLocks noGrp="1"/>
          </p:cNvSpPr>
          <p:nvPr>
            <p:ph type="sldNum" sz="quarter" idx="5"/>
          </p:nvPr>
        </p:nvSpPr>
        <p:spPr bwMode="auto">
          <a:noFill/>
          <a:ln>
            <a:miter lim="800000"/>
            <a:headEnd/>
            <a:tailEnd/>
          </a:ln>
        </p:spPr>
        <p:txBody>
          <a:bodyPr/>
          <a:lstStyle/>
          <a:p>
            <a:fld id="{F2061E8E-D3EC-436B-94D3-7ECC84ACB003}" type="slidenum">
              <a:rPr lang="en-US" altLang="ru-RU"/>
              <a:pPr/>
              <a:t>43</a:t>
            </a:fld>
            <a:endParaRPr lang="en-US" altLang="ru-RU"/>
          </a:p>
        </p:txBody>
      </p:sp>
    </p:spTree>
    <p:extLst>
      <p:ext uri="{BB962C8B-B14F-4D97-AF65-F5344CB8AC3E}">
        <p14:creationId xmlns:p14="http://schemas.microsoft.com/office/powerpoint/2010/main" val="12722827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23908" name="Slide Number Placeholder 3"/>
          <p:cNvSpPr>
            <a:spLocks noGrp="1"/>
          </p:cNvSpPr>
          <p:nvPr>
            <p:ph type="sldNum" sz="quarter" idx="5"/>
          </p:nvPr>
        </p:nvSpPr>
        <p:spPr bwMode="auto">
          <a:noFill/>
          <a:ln>
            <a:miter lim="800000"/>
            <a:headEnd/>
            <a:tailEnd/>
          </a:ln>
        </p:spPr>
        <p:txBody>
          <a:bodyPr/>
          <a:lstStyle/>
          <a:p>
            <a:fld id="{235675C3-9529-434B-8C57-C792B0EEC711}" type="slidenum">
              <a:rPr lang="en-US" altLang="ru-RU"/>
              <a:pPr/>
              <a:t>44</a:t>
            </a:fld>
            <a:endParaRPr lang="en-US" altLang="ru-RU"/>
          </a:p>
        </p:txBody>
      </p:sp>
    </p:spTree>
    <p:extLst>
      <p:ext uri="{BB962C8B-B14F-4D97-AF65-F5344CB8AC3E}">
        <p14:creationId xmlns:p14="http://schemas.microsoft.com/office/powerpoint/2010/main" val="35785066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25956" name="Slide Number Placeholder 3"/>
          <p:cNvSpPr>
            <a:spLocks noGrp="1"/>
          </p:cNvSpPr>
          <p:nvPr>
            <p:ph type="sldNum" sz="quarter" idx="5"/>
          </p:nvPr>
        </p:nvSpPr>
        <p:spPr bwMode="auto">
          <a:noFill/>
          <a:ln>
            <a:miter lim="800000"/>
            <a:headEnd/>
            <a:tailEnd/>
          </a:ln>
        </p:spPr>
        <p:txBody>
          <a:bodyPr/>
          <a:lstStyle/>
          <a:p>
            <a:fld id="{49AF4A83-C3E5-4952-BEF4-7FA273A1EF97}" type="slidenum">
              <a:rPr lang="en-US" altLang="ru-RU"/>
              <a:pPr/>
              <a:t>45</a:t>
            </a:fld>
            <a:endParaRPr lang="en-US" altLang="ru-RU"/>
          </a:p>
        </p:txBody>
      </p:sp>
    </p:spTree>
    <p:extLst>
      <p:ext uri="{BB962C8B-B14F-4D97-AF65-F5344CB8AC3E}">
        <p14:creationId xmlns:p14="http://schemas.microsoft.com/office/powerpoint/2010/main" val="20931369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28004" name="Slide Number Placeholder 3"/>
          <p:cNvSpPr>
            <a:spLocks noGrp="1"/>
          </p:cNvSpPr>
          <p:nvPr>
            <p:ph type="sldNum" sz="quarter" idx="5"/>
          </p:nvPr>
        </p:nvSpPr>
        <p:spPr bwMode="auto">
          <a:noFill/>
          <a:ln>
            <a:miter lim="800000"/>
            <a:headEnd/>
            <a:tailEnd/>
          </a:ln>
        </p:spPr>
        <p:txBody>
          <a:bodyPr/>
          <a:lstStyle/>
          <a:p>
            <a:fld id="{B9B44412-C282-48BB-B8FE-D86E637349BF}" type="slidenum">
              <a:rPr lang="en-US" altLang="ru-RU"/>
              <a:pPr/>
              <a:t>46</a:t>
            </a:fld>
            <a:endParaRPr lang="en-US" altLang="ru-RU"/>
          </a:p>
        </p:txBody>
      </p:sp>
    </p:spTree>
    <p:extLst>
      <p:ext uri="{BB962C8B-B14F-4D97-AF65-F5344CB8AC3E}">
        <p14:creationId xmlns:p14="http://schemas.microsoft.com/office/powerpoint/2010/main" val="5786544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30052" name="Slide Number Placeholder 3"/>
          <p:cNvSpPr>
            <a:spLocks noGrp="1"/>
          </p:cNvSpPr>
          <p:nvPr>
            <p:ph type="sldNum" sz="quarter" idx="5"/>
          </p:nvPr>
        </p:nvSpPr>
        <p:spPr bwMode="auto">
          <a:noFill/>
          <a:ln>
            <a:miter lim="800000"/>
            <a:headEnd/>
            <a:tailEnd/>
          </a:ln>
        </p:spPr>
        <p:txBody>
          <a:bodyPr/>
          <a:lstStyle/>
          <a:p>
            <a:fld id="{517DC4F5-789C-4BE3-8867-62D1B4845387}" type="slidenum">
              <a:rPr lang="en-US" altLang="ru-RU"/>
              <a:pPr/>
              <a:t>47</a:t>
            </a:fld>
            <a:endParaRPr lang="en-US" altLang="ru-RU"/>
          </a:p>
        </p:txBody>
      </p:sp>
    </p:spTree>
    <p:extLst>
      <p:ext uri="{BB962C8B-B14F-4D97-AF65-F5344CB8AC3E}">
        <p14:creationId xmlns:p14="http://schemas.microsoft.com/office/powerpoint/2010/main" val="21676328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32100" name="Slide Number Placeholder 3"/>
          <p:cNvSpPr>
            <a:spLocks noGrp="1"/>
          </p:cNvSpPr>
          <p:nvPr>
            <p:ph type="sldNum" sz="quarter" idx="5"/>
          </p:nvPr>
        </p:nvSpPr>
        <p:spPr bwMode="auto">
          <a:noFill/>
          <a:ln>
            <a:miter lim="800000"/>
            <a:headEnd/>
            <a:tailEnd/>
          </a:ln>
        </p:spPr>
        <p:txBody>
          <a:bodyPr/>
          <a:lstStyle/>
          <a:p>
            <a:fld id="{A04148DF-5856-415E-BF55-E545203DE3B0}" type="slidenum">
              <a:rPr lang="en-US" altLang="ru-RU"/>
              <a:pPr/>
              <a:t>48</a:t>
            </a:fld>
            <a:endParaRPr lang="en-US" altLang="ru-RU"/>
          </a:p>
        </p:txBody>
      </p:sp>
    </p:spTree>
    <p:extLst>
      <p:ext uri="{BB962C8B-B14F-4D97-AF65-F5344CB8AC3E}">
        <p14:creationId xmlns:p14="http://schemas.microsoft.com/office/powerpoint/2010/main" val="23923349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34148" name="Slide Number Placeholder 3"/>
          <p:cNvSpPr>
            <a:spLocks noGrp="1"/>
          </p:cNvSpPr>
          <p:nvPr>
            <p:ph type="sldNum" sz="quarter" idx="5"/>
          </p:nvPr>
        </p:nvSpPr>
        <p:spPr bwMode="auto">
          <a:noFill/>
          <a:ln>
            <a:miter lim="800000"/>
            <a:headEnd/>
            <a:tailEnd/>
          </a:ln>
        </p:spPr>
        <p:txBody>
          <a:bodyPr/>
          <a:lstStyle/>
          <a:p>
            <a:fld id="{6EAA08E1-7DAB-430C-B6E4-BCE157264849}" type="slidenum">
              <a:rPr lang="en-US" altLang="ru-RU"/>
              <a:pPr/>
              <a:t>49</a:t>
            </a:fld>
            <a:endParaRPr lang="en-US" altLang="ru-RU"/>
          </a:p>
        </p:txBody>
      </p:sp>
    </p:spTree>
    <p:extLst>
      <p:ext uri="{BB962C8B-B14F-4D97-AF65-F5344CB8AC3E}">
        <p14:creationId xmlns:p14="http://schemas.microsoft.com/office/powerpoint/2010/main" val="406531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ru-RU" smtClean="0"/>
          </a:p>
        </p:txBody>
      </p:sp>
      <p:sp>
        <p:nvSpPr>
          <p:cNvPr id="35844" name="Slide Number Placeholder 3"/>
          <p:cNvSpPr>
            <a:spLocks noGrp="1"/>
          </p:cNvSpPr>
          <p:nvPr>
            <p:ph type="sldNum" sz="quarter" idx="5"/>
          </p:nvPr>
        </p:nvSpPr>
        <p:spPr bwMode="auto">
          <a:noFill/>
          <a:ln>
            <a:miter lim="800000"/>
            <a:headEnd/>
            <a:tailEnd/>
          </a:ln>
        </p:spPr>
        <p:txBody>
          <a:bodyPr/>
          <a:lstStyle/>
          <a:p>
            <a:fld id="{ACB73B46-7C2B-409E-B564-2F2F7D056218}" type="slidenum">
              <a:rPr lang="en-US" altLang="ru-RU"/>
              <a:pPr/>
              <a:t>5</a:t>
            </a:fld>
            <a:endParaRPr lang="en-US" altLang="ru-RU"/>
          </a:p>
        </p:txBody>
      </p:sp>
    </p:spTree>
    <p:extLst>
      <p:ext uri="{BB962C8B-B14F-4D97-AF65-F5344CB8AC3E}">
        <p14:creationId xmlns:p14="http://schemas.microsoft.com/office/powerpoint/2010/main" val="42391059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ru-RU" smtClean="0"/>
          </a:p>
        </p:txBody>
      </p:sp>
      <p:sp>
        <p:nvSpPr>
          <p:cNvPr id="136196" name="Slide Number Placeholder 3"/>
          <p:cNvSpPr>
            <a:spLocks noGrp="1"/>
          </p:cNvSpPr>
          <p:nvPr>
            <p:ph type="sldNum" sz="quarter" idx="5"/>
          </p:nvPr>
        </p:nvSpPr>
        <p:spPr bwMode="auto">
          <a:noFill/>
          <a:ln>
            <a:miter lim="800000"/>
            <a:headEnd/>
            <a:tailEnd/>
          </a:ln>
        </p:spPr>
        <p:txBody>
          <a:bodyPr/>
          <a:lstStyle/>
          <a:p>
            <a:fld id="{56F54E86-3EF9-4911-9EA6-A9FF67C8C78C}" type="slidenum">
              <a:rPr lang="en-US" altLang="ru-RU"/>
              <a:pPr/>
              <a:t>50</a:t>
            </a:fld>
            <a:endParaRPr lang="en-US" altLang="ru-RU"/>
          </a:p>
        </p:txBody>
      </p:sp>
    </p:spTree>
    <p:extLst>
      <p:ext uri="{BB962C8B-B14F-4D97-AF65-F5344CB8AC3E}">
        <p14:creationId xmlns:p14="http://schemas.microsoft.com/office/powerpoint/2010/main" val="388186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37892" name="Slide Number Placeholder 3"/>
          <p:cNvSpPr>
            <a:spLocks noGrp="1"/>
          </p:cNvSpPr>
          <p:nvPr>
            <p:ph type="sldNum" sz="quarter" idx="5"/>
          </p:nvPr>
        </p:nvSpPr>
        <p:spPr bwMode="auto">
          <a:noFill/>
          <a:ln>
            <a:miter lim="800000"/>
            <a:headEnd/>
            <a:tailEnd/>
          </a:ln>
        </p:spPr>
        <p:txBody>
          <a:bodyPr/>
          <a:lstStyle/>
          <a:p>
            <a:fld id="{480C4F47-67E8-4004-A246-C2E9C898633A}" type="slidenum">
              <a:rPr lang="en-US" altLang="ru-RU"/>
              <a:pPr/>
              <a:t>6</a:t>
            </a:fld>
            <a:endParaRPr lang="en-US" altLang="ru-RU"/>
          </a:p>
        </p:txBody>
      </p:sp>
    </p:spTree>
    <p:extLst>
      <p:ext uri="{BB962C8B-B14F-4D97-AF65-F5344CB8AC3E}">
        <p14:creationId xmlns:p14="http://schemas.microsoft.com/office/powerpoint/2010/main" val="4145413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39940" name="Slide Number Placeholder 3"/>
          <p:cNvSpPr>
            <a:spLocks noGrp="1"/>
          </p:cNvSpPr>
          <p:nvPr>
            <p:ph type="sldNum" sz="quarter" idx="5"/>
          </p:nvPr>
        </p:nvSpPr>
        <p:spPr bwMode="auto">
          <a:noFill/>
          <a:ln>
            <a:miter lim="800000"/>
            <a:headEnd/>
            <a:tailEnd/>
          </a:ln>
        </p:spPr>
        <p:txBody>
          <a:bodyPr/>
          <a:lstStyle/>
          <a:p>
            <a:fld id="{5499A44C-090F-4773-B34D-2741F46C7CEA}" type="slidenum">
              <a:rPr lang="en-US" altLang="en-US"/>
              <a:pPr/>
              <a:t>7</a:t>
            </a:fld>
            <a:endParaRPr lang="en-US" altLang="en-US"/>
          </a:p>
        </p:txBody>
      </p:sp>
    </p:spTree>
    <p:extLst>
      <p:ext uri="{BB962C8B-B14F-4D97-AF65-F5344CB8AC3E}">
        <p14:creationId xmlns:p14="http://schemas.microsoft.com/office/powerpoint/2010/main" val="2011144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F7EB225B-68C8-4D1C-AAC1-E74A08358B9E}" type="slidenum">
              <a:rPr lang="en-US" altLang="ru-RU"/>
              <a:pPr/>
              <a:t>8</a:t>
            </a:fld>
            <a:endParaRPr lang="en-US" altLang="ru-RU"/>
          </a:p>
        </p:txBody>
      </p:sp>
    </p:spTree>
    <p:extLst>
      <p:ext uri="{BB962C8B-B14F-4D97-AF65-F5344CB8AC3E}">
        <p14:creationId xmlns:p14="http://schemas.microsoft.com/office/powerpoint/2010/main" val="404270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44036" name="Slide Number Placeholder 3"/>
          <p:cNvSpPr>
            <a:spLocks noGrp="1"/>
          </p:cNvSpPr>
          <p:nvPr>
            <p:ph type="sldNum" sz="quarter" idx="5"/>
          </p:nvPr>
        </p:nvSpPr>
        <p:spPr bwMode="auto">
          <a:noFill/>
          <a:ln>
            <a:miter lim="800000"/>
            <a:headEnd/>
            <a:tailEnd/>
          </a:ln>
        </p:spPr>
        <p:txBody>
          <a:bodyPr/>
          <a:lstStyle/>
          <a:p>
            <a:fld id="{049EAB6B-CA2D-45F6-B1C2-A7ED6EB63A1A}" type="slidenum">
              <a:rPr lang="en-US" altLang="ru-RU"/>
              <a:pPr/>
              <a:t>9</a:t>
            </a:fld>
            <a:endParaRPr lang="en-US" altLang="ru-RU"/>
          </a:p>
        </p:txBody>
      </p:sp>
    </p:spTree>
    <p:extLst>
      <p:ext uri="{BB962C8B-B14F-4D97-AF65-F5344CB8AC3E}">
        <p14:creationId xmlns:p14="http://schemas.microsoft.com/office/powerpoint/2010/main" val="2481159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5.xml"/><Relationship Id="rId1" Type="http://schemas.openxmlformats.org/officeDocument/2006/relationships/themeOverride" Target="../theme/themeOverride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5.xml"/><Relationship Id="rId1" Type="http://schemas.openxmlformats.org/officeDocument/2006/relationships/themeOverride" Target="../theme/themeOverride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1" descr="sinam presentation"/>
          <p:cNvPicPr>
            <a:picLocks noChangeAspect="1" noChangeArrowheads="1"/>
          </p:cNvPicPr>
          <p:nvPr/>
        </p:nvPicPr>
        <p:blipFill>
          <a:blip r:embed="rId2">
            <a:lum bright="52000" contrast="-54000"/>
          </a:blip>
          <a:srcRect/>
          <a:stretch>
            <a:fillRect/>
          </a:stretch>
        </p:blipFill>
        <p:spPr bwMode="auto">
          <a:xfrm>
            <a:off x="0" y="914400"/>
            <a:ext cx="5400675" cy="5562600"/>
          </a:xfrm>
          <a:prstGeom prst="rect">
            <a:avLst/>
          </a:prstGeom>
          <a:noFill/>
          <a:ln w="9525">
            <a:noFill/>
            <a:miter lim="800000"/>
            <a:headEnd/>
            <a:tailEnd/>
          </a:ln>
        </p:spPr>
      </p:pic>
      <p:sp>
        <p:nvSpPr>
          <p:cNvPr id="5" name="Rectangle 4"/>
          <p:cNvSpPr>
            <a:spLocks noChangeArrowheads="1"/>
          </p:cNvSpPr>
          <p:nvPr/>
        </p:nvSpPr>
        <p:spPr bwMode="auto">
          <a:xfrm>
            <a:off x="0" y="0"/>
            <a:ext cx="9144000" cy="10668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ru-RU" altLang="ru-RU" smtClean="0"/>
          </a:p>
        </p:txBody>
      </p:sp>
      <p:sp>
        <p:nvSpPr>
          <p:cNvPr id="6" name="Rectangle 5"/>
          <p:cNvSpPr>
            <a:spLocks noChangeArrowheads="1"/>
          </p:cNvSpPr>
          <p:nvPr/>
        </p:nvSpPr>
        <p:spPr bwMode="auto">
          <a:xfrm>
            <a:off x="0" y="6477000"/>
            <a:ext cx="9144000" cy="381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ru-RU" altLang="ru-RU" smtClean="0"/>
          </a:p>
        </p:txBody>
      </p:sp>
      <p:sp>
        <p:nvSpPr>
          <p:cNvPr id="7" name="Line 10"/>
          <p:cNvSpPr>
            <a:spLocks noChangeShapeType="1"/>
          </p:cNvSpPr>
          <p:nvPr/>
        </p:nvSpPr>
        <p:spPr bwMode="auto">
          <a:xfrm>
            <a:off x="0" y="914400"/>
            <a:ext cx="9144000" cy="0"/>
          </a:xfrm>
          <a:prstGeom prst="line">
            <a:avLst/>
          </a:prstGeom>
          <a:noFill/>
          <a:ln w="38100">
            <a:solidFill>
              <a:schemeClr val="bg1"/>
            </a:solidFill>
            <a:round/>
            <a:headEnd/>
            <a:tailEnd/>
          </a:ln>
        </p:spPr>
        <p:txBody>
          <a:bodyPr/>
          <a:lstStyle/>
          <a:p>
            <a:endParaRPr lang="en-US"/>
          </a:p>
        </p:txBody>
      </p:sp>
      <p:pic>
        <p:nvPicPr>
          <p:cNvPr id="8" name="Picture 15" descr="Logo1"/>
          <p:cNvPicPr>
            <a:picLocks noChangeAspect="1" noChangeArrowheads="1"/>
          </p:cNvPicPr>
          <p:nvPr/>
        </p:nvPicPr>
        <p:blipFill>
          <a:blip r:embed="rId3"/>
          <a:srcRect/>
          <a:stretch>
            <a:fillRect/>
          </a:stretch>
        </p:blipFill>
        <p:spPr bwMode="auto">
          <a:xfrm>
            <a:off x="7086600" y="-4763"/>
            <a:ext cx="1943100" cy="858838"/>
          </a:xfrm>
          <a:prstGeom prst="rect">
            <a:avLst/>
          </a:prstGeom>
          <a:noFill/>
          <a:ln w="9525">
            <a:noFill/>
            <a:miter lim="800000"/>
            <a:headEnd/>
            <a:tailEnd/>
          </a:ln>
        </p:spPr>
      </p:pic>
      <p:sp>
        <p:nvSpPr>
          <p:cNvPr id="12" name="Title 12"/>
          <p:cNvSpPr>
            <a:spLocks noGrp="1"/>
          </p:cNvSpPr>
          <p:nvPr>
            <p:ph type="ctrTitle"/>
          </p:nvPr>
        </p:nvSpPr>
        <p:spPr>
          <a:xfrm>
            <a:off x="685800" y="3810000"/>
            <a:ext cx="7772400" cy="762000"/>
          </a:xfrm>
          <a:prstGeom prst="rect">
            <a:avLst/>
          </a:prstGeom>
        </p:spPr>
        <p:txBody>
          <a:bodyPr/>
          <a:lstStyle>
            <a:lvl1pPr algn="l">
              <a:defRPr baseline="0">
                <a:solidFill>
                  <a:srgbClr val="002060"/>
                </a:solidFill>
                <a:latin typeface="Arial" pitchFamily="34" charset="0"/>
              </a:defRPr>
            </a:lvl1pPr>
          </a:lstStyle>
          <a:p>
            <a:r>
              <a:rPr lang="en-US" smtClean="0"/>
              <a:t>Click to edit Master title style</a:t>
            </a:r>
            <a:endParaRPr lang="ru-RU" dirty="0"/>
          </a:p>
        </p:txBody>
      </p:sp>
      <p:sp>
        <p:nvSpPr>
          <p:cNvPr id="13" name="Subtitle 13"/>
          <p:cNvSpPr>
            <a:spLocks noGrp="1"/>
          </p:cNvSpPr>
          <p:nvPr>
            <p:ph type="subTitle" idx="1"/>
          </p:nvPr>
        </p:nvSpPr>
        <p:spPr>
          <a:xfrm>
            <a:off x="685800" y="4572000"/>
            <a:ext cx="7620000" cy="609600"/>
          </a:xfrm>
          <a:prstGeom prst="rect">
            <a:avLst/>
          </a:prstGeom>
        </p:spPr>
        <p:txBody>
          <a:bodyPr/>
          <a:lstStyle>
            <a:lvl1pPr algn="l">
              <a:buNone/>
              <a:defRPr baseline="0">
                <a:solidFill>
                  <a:srgbClr val="002060"/>
                </a:solidFill>
                <a:latin typeface="Arial" pitchFamily="34" charset="0"/>
              </a:defRPr>
            </a:lvl1pPr>
          </a:lstStyle>
          <a:p>
            <a:r>
              <a:rPr lang="en-US" smtClean="0"/>
              <a:t>Click to edit Master subtitle style</a:t>
            </a:r>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DD5A1E7-0A5A-49A4-ADC1-074ABE880B6E}"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7A6C30A8-4E54-4900-8565-C08A80D52E03}" type="slidenum">
              <a:rPr lang="ru-RU" altLang="ru-RU"/>
              <a:pPr/>
              <a:t>‹#›</a:t>
            </a:fld>
            <a:endParaRPr lang="ru-RU" alt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206B790-842E-4BE7-B694-F1C8C07F214F}"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B1655CB2-00E0-4CEF-B439-BAD133E6568F}" type="slidenum">
              <a:rPr lang="ru-RU" altLang="ru-RU"/>
              <a:pPr/>
              <a:t>‹#›</a:t>
            </a:fld>
            <a:endParaRPr lang="ru-RU" altLang="ru-RU"/>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D181B24-9EE3-4B5C-BAAB-780170A9A03C}" type="datetimeFigureOut">
              <a:rPr lang="ru-RU"/>
              <a:pPr>
                <a:defRPr/>
              </a:pPr>
              <a:t>15.06.2019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57A6C545-ED27-4AC2-92C3-8EC95DEDF6E6}" type="slidenum">
              <a:rPr lang="ru-RU" altLang="ru-RU"/>
              <a:pPr/>
              <a:t>‹#›</a:t>
            </a:fld>
            <a:endParaRPr lang="ru-RU" alt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EB37863-F414-4282-AF75-0B04453E9DDA}" type="datetimeFigureOut">
              <a:rPr lang="ru-RU"/>
              <a:pPr>
                <a:defRPr/>
              </a:pPr>
              <a:t>15.06.2019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DE5C80C7-EDA1-42BD-BAAE-8F1F1EA8F2F2}" type="slidenum">
              <a:rPr lang="ru-RU" altLang="ru-RU"/>
              <a:pPr/>
              <a:t>‹#›</a:t>
            </a:fld>
            <a:endParaRPr lang="ru-RU" altLang="ru-RU"/>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56A048E-E90E-4C66-8D67-D2F7B2DA9849}" type="datetimeFigureOut">
              <a:rPr lang="ru-RU"/>
              <a:pPr>
                <a:defRPr/>
              </a:pPr>
              <a:t>15.06.2019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A7E0FB07-EB03-4F15-A4AF-D7B199C1EB30}" type="slidenum">
              <a:rPr lang="ru-RU" altLang="ru-RU"/>
              <a:pPr/>
              <a:t>‹#›</a:t>
            </a:fld>
            <a:endParaRPr lang="ru-RU" altLang="ru-R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EF3FD06-57E0-45BD-BA2C-D868918530BB}"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81A820FD-DA86-43DC-A2E1-7A175D9D477E}" type="slidenum">
              <a:rPr lang="ru-RU" altLang="ru-RU"/>
              <a:pPr/>
              <a:t>‹#›</a:t>
            </a:fld>
            <a:endParaRPr lang="ru-RU" altLang="ru-R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18B26F1-A7B6-44A8-9745-3DE3582F96C1}"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987CF5A7-8292-4943-9951-625271B3B636}" type="slidenum">
              <a:rPr lang="ru-RU" altLang="ru-RU"/>
              <a:pPr/>
              <a:t>‹#›</a:t>
            </a:fld>
            <a:endParaRPr lang="ru-RU" alt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AC17346-66A4-47AC-9B27-E46AC6E30960}"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709D715B-5B2B-491B-B6C4-E1BE1AED99E7}" type="slidenum">
              <a:rPr lang="ru-RU" altLang="ru-RU"/>
              <a:pPr/>
              <a:t>‹#›</a:t>
            </a:fld>
            <a:endParaRPr lang="ru-RU" alt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90F4F3B-7EA9-4D04-93E2-BFE976299F87}"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23F319CF-D1C7-48C8-8C41-1B728D00C59E}" type="slidenum">
              <a:rPr lang="ru-RU" altLang="ru-RU"/>
              <a:pPr/>
              <a:t>‹#›</a:t>
            </a:fld>
            <a:endParaRPr lang="ru-RU" altLang="ru-RU"/>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A5D2CAB-B08F-453F-8A8A-24DD9EEB1DD4}"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2EC2FCD3-D784-432B-9836-387EEDC8A668}" type="slidenum">
              <a:rPr lang="ru-RU" altLang="ru-RU"/>
              <a:pPr/>
              <a:t>‹#›</a:t>
            </a:fld>
            <a:endParaRPr lang="ru-RU" altLang="ru-R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A4394CD-0596-421E-A812-10C10C741E29}"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83C3B3D1-A9F7-4315-8E6B-DA1572D4F43B}" type="slidenum">
              <a:rPr lang="ru-RU" altLang="ru-RU"/>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B1E0A7B-1A67-4476-843A-D6D0919F0722}"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142D4AA4-3581-4F24-B88C-E0EAEFA75A50}" type="slidenum">
              <a:rPr lang="ru-RU" altLang="ru-RU"/>
              <a:pPr/>
              <a:t>‹#›</a:t>
            </a:fld>
            <a:endParaRPr lang="ru-RU" alt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011080C-D517-49E3-B669-A095CCEF68A7}"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6304BD9F-82D4-41D7-94C4-A13513A9AFCA}" type="slidenum">
              <a:rPr lang="ru-RU" altLang="ru-RU"/>
              <a:pPr/>
              <a:t>‹#›</a:t>
            </a:fld>
            <a:endParaRPr lang="ru-RU" altLang="ru-RU"/>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652BD9D-6BEC-434A-9CEE-6BF3B4283719}"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99339B16-F4E6-4078-AD48-682DA7C0F939}" type="slidenum">
              <a:rPr lang="ru-RU" altLang="ru-RU"/>
              <a:pPr/>
              <a:t>‹#›</a:t>
            </a:fld>
            <a:endParaRPr lang="ru-RU" altLang="ru-RU"/>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2F476DE-FBFA-4783-810C-FE7FC8B1141B}" type="datetimeFigureOut">
              <a:rPr lang="ru-RU"/>
              <a:pPr>
                <a:defRPr/>
              </a:pPr>
              <a:t>15.06.2019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FC61BE4A-C211-4560-BE22-2AEC585AB086}" type="slidenum">
              <a:rPr lang="ru-RU" altLang="ru-RU"/>
              <a:pPr/>
              <a:t>‹#›</a:t>
            </a:fld>
            <a:endParaRPr lang="ru-RU" altLang="ru-RU"/>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DE534AA-0C7D-4440-9B2F-495C0079267E}" type="datetimeFigureOut">
              <a:rPr lang="ru-RU"/>
              <a:pPr>
                <a:defRPr/>
              </a:pPr>
              <a:t>15.06.2019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CCA95B2A-4DF7-4813-B94B-8B3C3A6DD101}" type="slidenum">
              <a:rPr lang="ru-RU" altLang="ru-RU"/>
              <a:pPr/>
              <a:t>‹#›</a:t>
            </a:fld>
            <a:endParaRPr lang="ru-RU" altLang="ru-RU"/>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F74AD30-C138-4CCA-B25A-65995B1F983A}" type="datetimeFigureOut">
              <a:rPr lang="ru-RU"/>
              <a:pPr>
                <a:defRPr/>
              </a:pPr>
              <a:t>15.06.2019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25A38AB6-77F0-4D4F-854E-A8C8F53AFB36}" type="slidenum">
              <a:rPr lang="ru-RU" altLang="ru-RU"/>
              <a:pPr/>
              <a:t>‹#›</a:t>
            </a:fld>
            <a:endParaRPr lang="ru-RU" altLang="ru-RU"/>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EA8FE3B-2DBB-47B2-904D-57C0DAA40D0E}"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6A35D586-A564-429C-9CF1-2A845B1987A1}" type="slidenum">
              <a:rPr lang="ru-RU" altLang="ru-RU"/>
              <a:pPr/>
              <a:t>‹#›</a:t>
            </a:fld>
            <a:endParaRPr lang="ru-RU" altLang="ru-RU"/>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81E4DCF-68F3-429A-97F5-C70CA3672C5D}"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6C161C27-3A21-455D-85F3-78DA9235C246}" type="slidenum">
              <a:rPr lang="ru-RU" altLang="ru-RU"/>
              <a:pPr/>
              <a:t>‹#›</a:t>
            </a:fld>
            <a:endParaRPr lang="ru-RU" altLang="ru-RU"/>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FCCBEA1-A769-4546-B95C-70AE634B6AA1}"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6B75DB32-2B2C-4AF1-AA9C-7361C1AA9C6F}" type="slidenum">
              <a:rPr lang="ru-RU" altLang="ru-RU"/>
              <a:pPr/>
              <a:t>‹#›</a:t>
            </a:fld>
            <a:endParaRPr lang="ru-RU" altLang="ru-RU"/>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F07DC66-B415-4EA8-8D6B-AC15771033C5}"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8C68AFD0-D7FC-499A-A3A0-43557B983FC5}" type="slidenum">
              <a:rPr lang="ru-RU" altLang="ru-RU"/>
              <a:pPr/>
              <a:t>‹#›</a:t>
            </a:fld>
            <a:endParaRPr lang="ru-RU" altLang="ru-RU"/>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EE3B591-093A-4240-8AF7-10A8DA4C33BC}"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75460A76-2357-4E43-B30D-4AE08DBDACD0}" type="slidenum">
              <a:rPr lang="ru-RU" altLang="ru-RU"/>
              <a:pPr/>
              <a:t>‹#›</a:t>
            </a:fld>
            <a:endParaRPr lang="ru-RU"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81136ED-AA74-47A8-9D6A-2DAD2F1C0A71}"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050CDF9D-A203-4DDA-A74E-12F25CCBE5FB}" type="slidenum">
              <a:rPr lang="ru-RU" altLang="ru-RU"/>
              <a:pPr/>
              <a:t>‹#›</a:t>
            </a:fld>
            <a:endParaRPr lang="ru-RU" altLang="ru-RU"/>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3C311CD-FFCA-447E-B24E-F4928D7EE206}"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147EF36A-8A8F-4DFC-8FF4-4778EB5CA8A6}" type="slidenum">
              <a:rPr lang="ru-RU" altLang="ru-RU"/>
              <a:pPr/>
              <a:t>‹#›</a:t>
            </a:fld>
            <a:endParaRPr lang="ru-RU" altLang="ru-RU"/>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A57A93E-498D-45CE-8472-CAD962061870}"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CCED9C9C-2056-4866-BA36-6B5933039111}" type="slidenum">
              <a:rPr lang="ru-RU" altLang="ru-RU"/>
              <a:pPr/>
              <a:t>‹#›</a:t>
            </a:fld>
            <a:endParaRPr lang="ru-RU" altLang="ru-RU"/>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BA1A5D5-F9CE-4463-B75F-712ADB54471D}"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FD7E1659-370E-4A60-A4EC-6E07B4FF1332}" type="slidenum">
              <a:rPr lang="ru-RU" altLang="ru-RU"/>
              <a:pPr/>
              <a:t>‹#›</a:t>
            </a:fld>
            <a:endParaRPr lang="ru-RU" altLang="ru-RU"/>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0F7DB26-D725-49AC-8C91-08F657A22891}" type="datetimeFigureOut">
              <a:rPr lang="ru-RU"/>
              <a:pPr>
                <a:defRPr/>
              </a:pPr>
              <a:t>15.06.2019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84A40B87-CE09-4968-8DF5-A1C5383DA19A}" type="slidenum">
              <a:rPr lang="ru-RU" altLang="ru-RU"/>
              <a:pPr/>
              <a:t>‹#›</a:t>
            </a:fld>
            <a:endParaRPr lang="ru-RU" altLang="ru-RU"/>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3F2AFA7-B8C5-441A-A278-4FFF41B85311}" type="datetimeFigureOut">
              <a:rPr lang="ru-RU"/>
              <a:pPr>
                <a:defRPr/>
              </a:pPr>
              <a:t>15.06.2019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AB4E02D1-08D1-49E2-8E78-6B9440B66436}" type="slidenum">
              <a:rPr lang="ru-RU" altLang="ru-RU"/>
              <a:pPr/>
              <a:t>‹#›</a:t>
            </a:fld>
            <a:endParaRPr lang="ru-RU" altLang="ru-RU"/>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A2F9E11-7DD3-4D9B-93B7-44DA29831E58}" type="datetimeFigureOut">
              <a:rPr lang="ru-RU"/>
              <a:pPr>
                <a:defRPr/>
              </a:pPr>
              <a:t>15.06.2019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2FA1D8B8-0713-4138-9BB3-E0439511FA29}" type="slidenum">
              <a:rPr lang="ru-RU" altLang="ru-RU"/>
              <a:pPr/>
              <a:t>‹#›</a:t>
            </a:fld>
            <a:endParaRPr lang="ru-RU" altLang="ru-RU"/>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4BBB58F-17D0-47DA-AE42-A48516EA9575}"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7A5336BC-C56F-4177-93CE-6E21BA34774E}" type="slidenum">
              <a:rPr lang="ru-RU" altLang="ru-RU"/>
              <a:pPr/>
              <a:t>‹#›</a:t>
            </a:fld>
            <a:endParaRPr lang="ru-RU" altLang="ru-RU"/>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C194081-B88E-436F-BFBA-97BDE0892AB4}"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5BD0BB91-F538-4560-9DA7-39B82577D2C6}" type="slidenum">
              <a:rPr lang="ru-RU" altLang="ru-RU"/>
              <a:pPr/>
              <a:t>‹#›</a:t>
            </a:fld>
            <a:endParaRPr lang="ru-RU" altLang="ru-RU"/>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A347778-9B3C-4F66-A6C8-F6AF11D75D8B}"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B04D3E71-160F-42C6-A9CA-9E755E4C964E}" type="slidenum">
              <a:rPr lang="ru-RU" altLang="ru-RU"/>
              <a:pPr/>
              <a:t>‹#›</a:t>
            </a:fld>
            <a:endParaRPr lang="ru-RU" altLang="ru-RU"/>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299B34D-0AD1-4256-AF48-5B8B1420641E}"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21CB054F-3034-48D3-A0FB-F2D1FA94C9E9}" type="slidenum">
              <a:rPr lang="ru-RU" altLang="ru-RU"/>
              <a:pPr/>
              <a:t>‹#›</a:t>
            </a:fld>
            <a:endParaRPr lang="ru-RU"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E105295-3EA7-4FBD-A345-BA37A144E5EE}"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1A61E8AC-5614-4FEE-9D4E-0EBE30AF1D98}" type="slidenum">
              <a:rPr lang="ru-RU" altLang="ru-RU"/>
              <a:pPr/>
              <a:t>‹#›</a:t>
            </a:fld>
            <a:endParaRPr lang="ru-RU" altLang="ru-RU"/>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F5DBEF9-51F5-4EE0-B1D8-857ECAC90E1A}"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CE832057-115F-45EE-91B3-19FDC8781EA8}" type="slidenum">
              <a:rPr lang="ru-RU" altLang="ru-RU"/>
              <a:pPr/>
              <a:t>‹#›</a:t>
            </a:fld>
            <a:endParaRPr lang="ru-RU" altLang="ru-RU"/>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8D33949-5C18-431B-B840-2695E9695624}"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156C252A-7405-47D5-95A8-DB0F5B767777}" type="slidenum">
              <a:rPr lang="ru-RU" altLang="ru-RU"/>
              <a:pPr/>
              <a:t>‹#›</a:t>
            </a:fld>
            <a:endParaRPr lang="ru-RU" altLang="ru-RU"/>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BA500AF-B9E7-452E-B737-AC7A7E6EDC7A}"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878066E9-52CF-4DA7-85E6-C3B314108BEF}" type="slidenum">
              <a:rPr lang="ru-RU" altLang="ru-RU"/>
              <a:pPr/>
              <a:t>‹#›</a:t>
            </a:fld>
            <a:endParaRPr lang="ru-RU" altLang="ru-RU"/>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3DA180E-4D23-4D70-BBEA-09E7FD0648FE}"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92A4D94A-EE72-4DA6-9E87-8AF375831698}" type="slidenum">
              <a:rPr lang="ru-RU" altLang="ru-RU"/>
              <a:pPr/>
              <a:t>‹#›</a:t>
            </a:fld>
            <a:endParaRPr lang="ru-RU" altLang="ru-RU"/>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E2D2692-D114-421B-AAD5-3FB24C8C313A}" type="datetimeFigureOut">
              <a:rPr lang="ru-RU"/>
              <a:pPr>
                <a:defRPr/>
              </a:pPr>
              <a:t>15.06.2019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26425EA2-3DF5-4313-A067-D5476692F32C}" type="slidenum">
              <a:rPr lang="ru-RU" altLang="ru-RU"/>
              <a:pPr/>
              <a:t>‹#›</a:t>
            </a:fld>
            <a:endParaRPr lang="ru-RU" altLang="ru-RU"/>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8AEFA91-9874-4FD6-8486-A9AD83631534}" type="datetimeFigureOut">
              <a:rPr lang="ru-RU"/>
              <a:pPr>
                <a:defRPr/>
              </a:pPr>
              <a:t>15.06.2019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09298014-E3E6-4868-8E75-0763FF6315A9}" type="slidenum">
              <a:rPr lang="ru-RU" altLang="ru-RU"/>
              <a:pPr/>
              <a:t>‹#›</a:t>
            </a:fld>
            <a:endParaRPr lang="ru-RU" altLang="ru-RU"/>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639C65F-EFD2-4A6C-8ED1-598FB5C5F96C}" type="datetimeFigureOut">
              <a:rPr lang="ru-RU"/>
              <a:pPr>
                <a:defRPr/>
              </a:pPr>
              <a:t>15.06.2019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62B4BC4F-A91F-4D61-91D0-9F6DCB94BE87}" type="slidenum">
              <a:rPr lang="ru-RU" altLang="ru-RU"/>
              <a:pPr/>
              <a:t>‹#›</a:t>
            </a:fld>
            <a:endParaRPr lang="ru-RU" altLang="ru-RU"/>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4032FD9-EF3E-49F4-A2D7-9C5D6BF2D9D1}"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4EE573FC-B285-4759-A7EC-5ECEAA3B67F8}" type="slidenum">
              <a:rPr lang="ru-RU" altLang="ru-RU"/>
              <a:pPr/>
              <a:t>‹#›</a:t>
            </a:fld>
            <a:endParaRPr lang="ru-RU" altLang="ru-RU"/>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4124EEF-2ACB-4223-84D0-71313AE0F21D}"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6FD6D979-1437-41CA-93A3-6E5258911CCD}" type="slidenum">
              <a:rPr lang="ru-RU" altLang="ru-RU"/>
              <a:pPr/>
              <a:t>‹#›</a:t>
            </a:fld>
            <a:endParaRPr lang="ru-RU" altLang="ru-RU"/>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5ED7FCF-B592-477C-882F-FE0FA8D242BC}"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60D9FC3C-98DF-4236-B079-967B611239FA}" type="slidenum">
              <a:rPr lang="ru-RU" altLang="ru-RU"/>
              <a:pPr/>
              <a:t>‹#›</a:t>
            </a:fld>
            <a:endParaRPr lang="ru-RU"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9144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ru-RU" altLang="ru-RU" sz="2400" b="1" smtClean="0">
              <a:solidFill>
                <a:schemeClr val="bg1"/>
              </a:solidFill>
            </a:endParaRPr>
          </a:p>
        </p:txBody>
      </p:sp>
      <p:pic>
        <p:nvPicPr>
          <p:cNvPr id="5" name="Picture 19" descr="CONTENT"/>
          <p:cNvPicPr>
            <a:picLocks noChangeAspect="1" noChangeArrowheads="1"/>
          </p:cNvPicPr>
          <p:nvPr/>
        </p:nvPicPr>
        <p:blipFill>
          <a:blip r:embed="rId2"/>
          <a:srcRect/>
          <a:stretch>
            <a:fillRect/>
          </a:stretch>
        </p:blipFill>
        <p:spPr bwMode="auto">
          <a:xfrm>
            <a:off x="0" y="0"/>
            <a:ext cx="884238" cy="914400"/>
          </a:xfrm>
          <a:prstGeom prst="rect">
            <a:avLst/>
          </a:prstGeom>
          <a:noFill/>
          <a:ln w="9525">
            <a:noFill/>
            <a:miter lim="800000"/>
            <a:headEnd/>
            <a:tailEnd/>
          </a:ln>
        </p:spPr>
      </p:pic>
      <p:sp>
        <p:nvSpPr>
          <p:cNvPr id="6" name="Rectangle 4"/>
          <p:cNvSpPr>
            <a:spLocks noChangeArrowheads="1"/>
          </p:cNvSpPr>
          <p:nvPr userDrawn="1"/>
        </p:nvSpPr>
        <p:spPr bwMode="auto">
          <a:xfrm>
            <a:off x="0" y="6524625"/>
            <a:ext cx="9144000" cy="3333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ru-RU" altLang="ru-RU" sz="2400" b="1" smtClean="0">
              <a:solidFill>
                <a:schemeClr val="bg1"/>
              </a:solidFill>
            </a:endParaRPr>
          </a:p>
        </p:txBody>
      </p:sp>
      <p:sp>
        <p:nvSpPr>
          <p:cNvPr id="11" name="Title 7"/>
          <p:cNvSpPr>
            <a:spLocks noGrp="1"/>
          </p:cNvSpPr>
          <p:nvPr>
            <p:ph type="title"/>
          </p:nvPr>
        </p:nvSpPr>
        <p:spPr>
          <a:xfrm>
            <a:off x="1066800" y="101600"/>
            <a:ext cx="7934356" cy="762000"/>
          </a:xfrm>
          <a:prstGeom prst="rect">
            <a:avLst/>
          </a:prstGeom>
        </p:spPr>
        <p:txBody>
          <a:bodyPr anchor="ctr"/>
          <a:lstStyle>
            <a:lvl1pPr algn="l">
              <a:defRPr sz="3600" b="0" baseline="0">
                <a:solidFill>
                  <a:schemeClr val="bg1"/>
                </a:solidFill>
                <a:latin typeface="Arial" pitchFamily="34" charset="0"/>
              </a:defRPr>
            </a:lvl1pPr>
          </a:lstStyle>
          <a:p>
            <a:r>
              <a:rPr lang="en-US" smtClean="0"/>
              <a:t>Click to edit Master title style</a:t>
            </a:r>
            <a:endParaRPr lang="ru-RU" dirty="0"/>
          </a:p>
        </p:txBody>
      </p:sp>
      <p:sp>
        <p:nvSpPr>
          <p:cNvPr id="12" name="Content Placeholder 8"/>
          <p:cNvSpPr>
            <a:spLocks noGrp="1"/>
          </p:cNvSpPr>
          <p:nvPr>
            <p:ph idx="1"/>
          </p:nvPr>
        </p:nvSpPr>
        <p:spPr>
          <a:xfrm>
            <a:off x="457200" y="1371600"/>
            <a:ext cx="8229600" cy="4754563"/>
          </a:xfrm>
          <a:prstGeom prst="rect">
            <a:avLst/>
          </a:prstGeom>
        </p:spPr>
        <p:txBody>
          <a:bodyPr/>
          <a:lstStyle>
            <a:lvl1pPr>
              <a:defRPr sz="2800" baseline="0">
                <a:solidFill>
                  <a:srgbClr val="000066"/>
                </a:solidFill>
                <a:latin typeface="Arial" pitchFamily="34" charset="0"/>
              </a:defRPr>
            </a:lvl1pPr>
          </a:lstStyle>
          <a:p>
            <a:pPr lvl="0"/>
            <a:r>
              <a:rPr lang="en-US" smtClean="0"/>
              <a:t>Click to edit Master text styles</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B09691D-3F6A-4AD6-8C30-BD65A5DB18F2}"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2E4BAADD-E393-4F05-BEE4-5FF6CE7D209F}" type="slidenum">
              <a:rPr lang="ru-RU" altLang="ru-RU"/>
              <a:pPr/>
              <a:t>‹#›</a:t>
            </a:fld>
            <a:endParaRPr lang="ru-RU" altLang="ru-RU"/>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2B72BD18-6D1B-4927-9473-59AACBE0A2C8}" type="datetimeFigureOut">
              <a:rPr lang="en-US"/>
              <a:pPr>
                <a:defRPr/>
              </a:pPr>
              <a:t>6/15/2019</a:t>
            </a:fld>
            <a:endParaRPr lang="en-US" dirty="0">
              <a:solidFill>
                <a:srgbClr val="FFFFFF"/>
              </a:solidFill>
            </a:endParaRPr>
          </a:p>
        </p:txBody>
      </p:sp>
      <p:sp>
        <p:nvSpPr>
          <p:cNvPr id="5"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22676999-A55A-48A2-A5DB-D9245BE6C79F}" type="slidenum">
              <a:rPr lang="en-US" altLang="ru-RU"/>
              <a:pPr/>
              <a:t>‹#›</a:t>
            </a:fld>
            <a:endParaRPr lang="en-US" altLang="ru-RU">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6524625"/>
            <a:ext cx="9144000" cy="3333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ru-RU" altLang="ru-RU" sz="2400" b="1" smtClean="0">
              <a:solidFill>
                <a:schemeClr val="bg1"/>
              </a:solidFill>
              <a:latin typeface="Constantia" panose="02030602050306030303" pitchFamily="18"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BA0F15D-5D8C-4FA8-A6EC-0F5B633749E5}" type="datetimeFigureOut">
              <a:rPr lang="en-US"/>
              <a:pPr>
                <a:defRPr/>
              </a:pPr>
              <a:t>6/15/2019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1FC25BA-F87A-47F4-8755-A922EAB9D4C1}" type="slidenum">
              <a:rPr lang="en-US" altLang="ru-RU"/>
              <a:pPr/>
              <a:t>‹#›</a:t>
            </a:fld>
            <a:endParaRPr lang="en-US" altLang="ru-RU"/>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C9D44A-D869-43C6-A49D-733F4B773142}" type="datetimeFigureOut">
              <a:rPr lang="en-US"/>
              <a:pPr>
                <a:defRPr/>
              </a:pPr>
              <a:t>6/15/2019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044CE57E-50B7-444D-A21D-DC3F5C023290}" type="slidenum">
              <a:rPr lang="en-US" altLang="ru-RU"/>
              <a:pPr/>
              <a:t>‹#›</a:t>
            </a:fld>
            <a:endParaRPr lang="en-US" altLang="ru-RU"/>
          </a:p>
        </p:txBody>
      </p:sp>
    </p:spTree>
  </p:cSld>
  <p:clrMapOvr>
    <a:overrideClrMapping bg1="dk1" tx1="lt1" bg2="dk2" tx2="lt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D245376-C359-47A4-8D6F-C6CC2DFAA51F}" type="datetimeFigureOut">
              <a:rPr lang="en-US"/>
              <a:pPr>
                <a:defRPr/>
              </a:pPr>
              <a:t>6/15/2019</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44748D2F-8516-4C3D-9B97-50EA7417E283}" type="slidenum">
              <a:rPr lang="en-US" altLang="ru-RU"/>
              <a:pPr/>
              <a:t>‹#›</a:t>
            </a:fld>
            <a:endParaRPr lang="en-US" altLang="ru-RU"/>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976BB72-10AE-4EEA-BC36-37E906B2AC5B}" type="datetimeFigureOut">
              <a:rPr lang="en-US"/>
              <a:pPr>
                <a:defRPr/>
              </a:pPr>
              <a:t>6/15/2019</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2609B385-9C8B-4127-BC1E-356E9DEFE940}" type="slidenum">
              <a:rPr lang="en-US" altLang="ru-RU"/>
              <a:pPr/>
              <a:t>‹#›</a:t>
            </a:fld>
            <a:endParaRPr lang="en-US" altLang="ru-RU"/>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09D5D81B-74E8-477F-892B-B17708823699}" type="datetimeFigureOut">
              <a:rPr lang="en-US"/>
              <a:pPr>
                <a:defRPr/>
              </a:pPr>
              <a:t>6/15/2019</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CF2B7E3B-26F9-454F-AEC3-F4A0F5158A6A}" type="slidenum">
              <a:rPr lang="en-US" altLang="ru-RU"/>
              <a:pPr/>
              <a:t>‹#›</a:t>
            </a:fld>
            <a:endParaRPr lang="en-US" altLang="ru-RU"/>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4ABF62B-2A8A-4190-92AD-2A8EC50EA4D9}" type="datetimeFigureOut">
              <a:rPr lang="en-US"/>
              <a:pPr>
                <a:defRPr/>
              </a:pPr>
              <a:t>6/15/2019</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83C1985D-3465-448C-8547-EF75DD879AEF}" type="slidenum">
              <a:rPr lang="en-US" altLang="ru-RU"/>
              <a:pPr/>
              <a:t>‹#›</a:t>
            </a:fld>
            <a:endParaRPr lang="en-US" altLang="ru-RU"/>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65A5A8F-9474-48BB-BDB6-2F80DCC449F6}" type="datetimeFigureOut">
              <a:rPr lang="en-US"/>
              <a:pPr>
                <a:defRPr/>
              </a:pPr>
              <a:t>6/15/2019</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9B8468F0-289D-4100-9009-0F8A4CC5FA3F}" type="slidenum">
              <a:rPr lang="en-US" altLang="ru-RU"/>
              <a:pPr/>
              <a:t>‹#›</a:t>
            </a:fld>
            <a:endParaRPr lang="en-US" altLang="ru-RU"/>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859DCE40-9004-4F63-80C7-4CB8DAFE2984}" type="datetimeFigureOut">
              <a:rPr lang="en-US"/>
              <a:pPr>
                <a:defRPr/>
              </a:pPr>
              <a:t>6/15/2019</a:t>
            </a:fld>
            <a:endParaRPr lang="en-US">
              <a:solidFill>
                <a:schemeClr val="tx1"/>
              </a:solidFill>
            </a:endParaRPr>
          </a:p>
        </p:txBody>
      </p:sp>
      <p:sp>
        <p:nvSpPr>
          <p:cNvPr id="10" name="Footer Placeholder 5"/>
          <p:cNvSpPr>
            <a:spLocks noGrp="1"/>
          </p:cNvSpPr>
          <p:nvPr>
            <p:ph type="ftr" sz="quarter" idx="11"/>
          </p:nvPr>
        </p:nvSpPr>
        <p:spPr/>
        <p:txBody>
          <a:bodyPr/>
          <a:lstStyle>
            <a:lvl1pPr>
              <a:defRPr>
                <a:solidFill>
                  <a:schemeClr val="tx1"/>
                </a:solidFill>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8C660A3F-64BF-4ABB-92CC-80160524AB8C}" type="slidenum">
              <a:rPr lang="en-US" altLang="ru-RU"/>
              <a:pPr/>
              <a:t>‹#›</a:t>
            </a:fld>
            <a:endParaRPr lang="en-US" altLang="ru-RU">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1" descr="sinam presentation"/>
          <p:cNvPicPr>
            <a:picLocks noChangeAspect="1" noChangeArrowheads="1"/>
          </p:cNvPicPr>
          <p:nvPr/>
        </p:nvPicPr>
        <p:blipFill>
          <a:blip r:embed="rId2">
            <a:lum bright="52000" contrast="-54000"/>
          </a:blip>
          <a:srcRect/>
          <a:stretch>
            <a:fillRect/>
          </a:stretch>
        </p:blipFill>
        <p:spPr bwMode="auto">
          <a:xfrm>
            <a:off x="0" y="914400"/>
            <a:ext cx="5400675" cy="5562600"/>
          </a:xfrm>
          <a:prstGeom prst="rect">
            <a:avLst/>
          </a:prstGeom>
          <a:noFill/>
          <a:ln w="9525">
            <a:noFill/>
            <a:miter lim="800000"/>
            <a:headEnd/>
            <a:tailEnd/>
          </a:ln>
        </p:spPr>
      </p:pic>
      <p:sp>
        <p:nvSpPr>
          <p:cNvPr id="5" name="Rectangle 4"/>
          <p:cNvSpPr>
            <a:spLocks noChangeArrowheads="1"/>
          </p:cNvSpPr>
          <p:nvPr/>
        </p:nvSpPr>
        <p:spPr bwMode="auto">
          <a:xfrm>
            <a:off x="0" y="0"/>
            <a:ext cx="9144000" cy="10668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ru-RU" altLang="ru-RU" smtClean="0"/>
          </a:p>
        </p:txBody>
      </p:sp>
      <p:sp>
        <p:nvSpPr>
          <p:cNvPr id="6" name="Rectangle 5"/>
          <p:cNvSpPr>
            <a:spLocks noChangeArrowheads="1"/>
          </p:cNvSpPr>
          <p:nvPr/>
        </p:nvSpPr>
        <p:spPr bwMode="auto">
          <a:xfrm>
            <a:off x="0" y="6477000"/>
            <a:ext cx="9144000" cy="381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ru-RU" altLang="ru-RU" smtClean="0"/>
          </a:p>
        </p:txBody>
      </p:sp>
      <p:sp>
        <p:nvSpPr>
          <p:cNvPr id="7" name="Line 10"/>
          <p:cNvSpPr>
            <a:spLocks noChangeShapeType="1"/>
          </p:cNvSpPr>
          <p:nvPr/>
        </p:nvSpPr>
        <p:spPr bwMode="auto">
          <a:xfrm>
            <a:off x="0" y="914400"/>
            <a:ext cx="9144000" cy="0"/>
          </a:xfrm>
          <a:prstGeom prst="line">
            <a:avLst/>
          </a:prstGeom>
          <a:noFill/>
          <a:ln w="38100">
            <a:solidFill>
              <a:schemeClr val="bg1"/>
            </a:solidFill>
            <a:round/>
            <a:headEnd/>
            <a:tailEnd/>
          </a:ln>
        </p:spPr>
        <p:txBody>
          <a:bodyPr/>
          <a:lstStyle/>
          <a:p>
            <a:endParaRPr lang="en-US"/>
          </a:p>
        </p:txBody>
      </p:sp>
      <p:pic>
        <p:nvPicPr>
          <p:cNvPr id="8" name="Picture 15" descr="Logo1"/>
          <p:cNvPicPr>
            <a:picLocks noChangeAspect="1" noChangeArrowheads="1"/>
          </p:cNvPicPr>
          <p:nvPr/>
        </p:nvPicPr>
        <p:blipFill>
          <a:blip r:embed="rId3"/>
          <a:srcRect/>
          <a:stretch>
            <a:fillRect/>
          </a:stretch>
        </p:blipFill>
        <p:spPr bwMode="auto">
          <a:xfrm>
            <a:off x="7086600" y="-22225"/>
            <a:ext cx="1943100" cy="858838"/>
          </a:xfrm>
          <a:prstGeom prst="rect">
            <a:avLst/>
          </a:prstGeom>
          <a:noFill/>
          <a:ln w="9525">
            <a:noFill/>
            <a:miter lim="800000"/>
            <a:headEnd/>
            <a:tailEnd/>
          </a:ln>
        </p:spPr>
      </p:pic>
      <p:sp>
        <p:nvSpPr>
          <p:cNvPr id="12" name="Title 12"/>
          <p:cNvSpPr>
            <a:spLocks noGrp="1"/>
          </p:cNvSpPr>
          <p:nvPr>
            <p:ph type="ctrTitle"/>
          </p:nvPr>
        </p:nvSpPr>
        <p:spPr>
          <a:xfrm>
            <a:off x="714348" y="3786190"/>
            <a:ext cx="7772400" cy="762000"/>
          </a:xfrm>
          <a:prstGeom prst="rect">
            <a:avLst/>
          </a:prstGeom>
        </p:spPr>
        <p:txBody>
          <a:bodyPr/>
          <a:lstStyle>
            <a:lvl1pPr algn="l">
              <a:defRPr sz="3600" b="0" baseline="0">
                <a:solidFill>
                  <a:srgbClr val="002060"/>
                </a:solidFill>
                <a:latin typeface="Arial" pitchFamily="34" charset="0"/>
              </a:defRPr>
            </a:lvl1pPr>
          </a:lstStyle>
          <a:p>
            <a:r>
              <a:rPr lang="en-US" smtClean="0"/>
              <a:t>Click to edit Master title style</a:t>
            </a:r>
            <a:endParaRPr lang="ru-RU" dirty="0"/>
          </a:p>
        </p:txBody>
      </p:sp>
      <p:sp>
        <p:nvSpPr>
          <p:cNvPr id="13" name="Subtitle 13"/>
          <p:cNvSpPr>
            <a:spLocks noGrp="1"/>
          </p:cNvSpPr>
          <p:nvPr>
            <p:ph type="subTitle" idx="1"/>
          </p:nvPr>
        </p:nvSpPr>
        <p:spPr>
          <a:xfrm>
            <a:off x="685800" y="4572000"/>
            <a:ext cx="7620000" cy="609600"/>
          </a:xfrm>
          <a:prstGeom prst="rect">
            <a:avLst/>
          </a:prstGeom>
        </p:spPr>
        <p:txBody>
          <a:bodyPr/>
          <a:lstStyle>
            <a:lvl1pPr algn="l">
              <a:buNone/>
              <a:defRPr sz="2800" baseline="0">
                <a:solidFill>
                  <a:srgbClr val="002060"/>
                </a:solidFill>
                <a:latin typeface="Arial" pitchFamily="34" charset="0"/>
              </a:defRPr>
            </a:lvl1pPr>
          </a:lstStyle>
          <a:p>
            <a:r>
              <a:rPr lang="en-US" smtClean="0"/>
              <a:t>Click to edit Master subtitle style</a:t>
            </a:r>
            <a:endParaRPr lang="ru-RU"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F0CCBFD-2D00-4571-B52C-53290A59D24F}" type="datetimeFigureOut">
              <a:rPr lang="en-US"/>
              <a:pPr>
                <a:defRPr/>
              </a:pPr>
              <a:t>6/15/2019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69BEB20D-BA75-412A-B60E-A5332B98A9DA}" type="slidenum">
              <a:rPr lang="en-US" altLang="ru-RU"/>
              <a:pPr/>
              <a:t>‹#›</a:t>
            </a:fld>
            <a:endParaRPr lang="en-US" altLang="ru-RU"/>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2E79A4A-01D8-4BCF-81F4-3F35B28CCED5}" type="datetimeFigureOut">
              <a:rPr lang="en-US"/>
              <a:pPr>
                <a:defRPr/>
              </a:pPr>
              <a:t>6/15/2019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A5060287-DE9D-4F97-A2DF-B09D3E4010DE}" type="slidenum">
              <a:rPr lang="en-US" altLang="ru-RU"/>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0CC93B7-D082-46C9-9D50-1B0325392D1A}"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8A1218D7-57C9-4EBD-AFF9-FCEB37818486}" type="slidenum">
              <a:rPr lang="ru-RU" altLang="ru-RU"/>
              <a:pPr/>
              <a:t>‹#›</a:t>
            </a:fld>
            <a:endParaRPr lang="ru-RU" alt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27267C8-45D6-45E0-BD66-112BC3859E45}"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24CF6015-EBAB-4857-9CC9-B96242994B1C}" type="slidenum">
              <a:rPr lang="ru-RU" altLang="ru-RU"/>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9144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ru-RU" altLang="ru-RU" sz="2400" b="1" smtClean="0">
              <a:solidFill>
                <a:schemeClr val="bg1"/>
              </a:solidFill>
            </a:endParaRPr>
          </a:p>
        </p:txBody>
      </p:sp>
      <p:pic>
        <p:nvPicPr>
          <p:cNvPr id="5" name="Picture 10" descr="Logo"/>
          <p:cNvPicPr>
            <a:picLocks noChangeAspect="1" noChangeArrowheads="1"/>
          </p:cNvPicPr>
          <p:nvPr/>
        </p:nvPicPr>
        <p:blipFill>
          <a:blip r:embed="rId2"/>
          <a:srcRect/>
          <a:stretch>
            <a:fillRect/>
          </a:stretch>
        </p:blipFill>
        <p:spPr bwMode="auto">
          <a:xfrm>
            <a:off x="7543800" y="6426200"/>
            <a:ext cx="1463675" cy="342900"/>
          </a:xfrm>
          <a:prstGeom prst="rect">
            <a:avLst/>
          </a:prstGeom>
          <a:noFill/>
          <a:ln w="9525">
            <a:noFill/>
            <a:miter lim="800000"/>
            <a:headEnd/>
            <a:tailEnd/>
          </a:ln>
        </p:spPr>
      </p:pic>
      <p:sp>
        <p:nvSpPr>
          <p:cNvPr id="6" name="Line 13"/>
          <p:cNvSpPr>
            <a:spLocks noChangeShapeType="1"/>
          </p:cNvSpPr>
          <p:nvPr/>
        </p:nvSpPr>
        <p:spPr bwMode="auto">
          <a:xfrm>
            <a:off x="0" y="6680200"/>
            <a:ext cx="7454900" cy="0"/>
          </a:xfrm>
          <a:prstGeom prst="line">
            <a:avLst/>
          </a:prstGeom>
          <a:noFill/>
          <a:ln w="31750">
            <a:solidFill>
              <a:srgbClr val="000066"/>
            </a:solidFill>
            <a:round/>
            <a:headEnd/>
            <a:tailEnd/>
          </a:ln>
        </p:spPr>
        <p:txBody>
          <a:bodyPr/>
          <a:lstStyle/>
          <a:p>
            <a:endParaRPr lang="en-US"/>
          </a:p>
        </p:txBody>
      </p:sp>
      <p:pic>
        <p:nvPicPr>
          <p:cNvPr id="7" name="Picture 19" descr="CONTENT"/>
          <p:cNvPicPr>
            <a:picLocks noChangeAspect="1" noChangeArrowheads="1"/>
          </p:cNvPicPr>
          <p:nvPr/>
        </p:nvPicPr>
        <p:blipFill>
          <a:blip r:embed="rId3"/>
          <a:srcRect/>
          <a:stretch>
            <a:fillRect/>
          </a:stretch>
        </p:blipFill>
        <p:spPr bwMode="auto">
          <a:xfrm>
            <a:off x="0" y="0"/>
            <a:ext cx="884238" cy="914400"/>
          </a:xfrm>
          <a:prstGeom prst="rect">
            <a:avLst/>
          </a:prstGeom>
          <a:noFill/>
          <a:ln w="9525">
            <a:noFill/>
            <a:miter lim="800000"/>
            <a:headEnd/>
            <a:tailEnd/>
          </a:ln>
        </p:spPr>
      </p:pic>
      <p:sp>
        <p:nvSpPr>
          <p:cNvPr id="11" name="Title 7"/>
          <p:cNvSpPr>
            <a:spLocks noGrp="1"/>
          </p:cNvSpPr>
          <p:nvPr>
            <p:ph type="title"/>
          </p:nvPr>
        </p:nvSpPr>
        <p:spPr>
          <a:xfrm>
            <a:off x="1066800" y="101600"/>
            <a:ext cx="4191000" cy="762000"/>
          </a:xfrm>
          <a:prstGeom prst="rect">
            <a:avLst/>
          </a:prstGeom>
        </p:spPr>
        <p:txBody>
          <a:bodyPr anchor="ctr"/>
          <a:lstStyle>
            <a:lvl1pPr>
              <a:defRPr baseline="0">
                <a:solidFill>
                  <a:schemeClr val="bg1"/>
                </a:solidFill>
                <a:latin typeface="Arial" pitchFamily="34" charset="0"/>
              </a:defRPr>
            </a:lvl1pPr>
          </a:lstStyle>
          <a:p>
            <a:r>
              <a:rPr lang="en-US" smtClean="0"/>
              <a:t>Click to edit Master title style</a:t>
            </a:r>
            <a:endParaRPr lang="ru-RU" dirty="0"/>
          </a:p>
        </p:txBody>
      </p:sp>
      <p:sp>
        <p:nvSpPr>
          <p:cNvPr id="12" name="Content Placeholder 8"/>
          <p:cNvSpPr>
            <a:spLocks noGrp="1"/>
          </p:cNvSpPr>
          <p:nvPr>
            <p:ph idx="1"/>
          </p:nvPr>
        </p:nvSpPr>
        <p:spPr>
          <a:xfrm>
            <a:off x="457200" y="1371600"/>
            <a:ext cx="8229600" cy="4754563"/>
          </a:xfrm>
          <a:prstGeom prst="rect">
            <a:avLst/>
          </a:prstGeom>
        </p:spPr>
        <p:txBody>
          <a:bodyPr/>
          <a:lstStyle>
            <a:lvl1pPr>
              <a:defRPr baseline="0">
                <a:solidFill>
                  <a:srgbClr val="000066"/>
                </a:solidFill>
                <a:latin typeface="Arial" pitchFamily="34" charset="0"/>
              </a:defRPr>
            </a:lvl1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024D22E-25E2-48B0-B332-B4C422A4DF95}"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7FC8B238-2A6C-45AE-BF12-58B059EF4188}" type="slidenum">
              <a:rPr lang="ru-RU" altLang="ru-RU"/>
              <a:pPr/>
              <a:t>‹#›</a:t>
            </a:fld>
            <a:endParaRPr lang="ru-RU" alt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6EABF8B-0FBA-479C-B45F-9F95CCC9C966}"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52CD183E-020D-458A-842C-A6F4308323E6}" type="slidenum">
              <a:rPr lang="ru-RU" altLang="ru-RU"/>
              <a:pPr/>
              <a:t>‹#›</a:t>
            </a:fld>
            <a:endParaRPr lang="ru-RU" alt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DF4B747-ED3E-4B4B-9C03-E284DFD1A841}" type="datetimeFigureOut">
              <a:rPr lang="ru-RU"/>
              <a:pPr>
                <a:defRPr/>
              </a:pPr>
              <a:t>15.06.2019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75D2F056-5027-4307-903D-911F1636C126}" type="slidenum">
              <a:rPr lang="ru-RU" altLang="ru-RU"/>
              <a:pPr/>
              <a:t>‹#›</a:t>
            </a:fld>
            <a:endParaRPr lang="ru-RU" alt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4707A5F-51BD-42D8-9CA6-55F888FCDDB9}" type="datetimeFigureOut">
              <a:rPr lang="ru-RU"/>
              <a:pPr>
                <a:defRPr/>
              </a:pPr>
              <a:t>15.06.2019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DD22E3CB-4BEE-4462-9D03-141FD2312231}" type="slidenum">
              <a:rPr lang="ru-RU" altLang="ru-RU"/>
              <a:pPr/>
              <a:t>‹#›</a:t>
            </a:fld>
            <a:endParaRPr lang="ru-RU" alt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9B85BEF-7A46-4E64-BAA0-40D1458D7A24}" type="datetimeFigureOut">
              <a:rPr lang="ru-RU"/>
              <a:pPr>
                <a:defRPr/>
              </a:pPr>
              <a:t>15.06.2019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E9D7E27E-7478-4CC1-9F74-C5CA56896AC1}" type="slidenum">
              <a:rPr lang="ru-RU" altLang="ru-RU"/>
              <a:pPr/>
              <a:t>‹#›</a:t>
            </a:fld>
            <a:endParaRPr lang="ru-RU" alt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6B8567E-060A-4E01-A6DA-F7A85AD5E4C9}"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BD3D34E9-ACD2-472B-A42B-EAB44B46E2A6}" type="slidenum">
              <a:rPr lang="ru-RU" altLang="ru-RU"/>
              <a:pPr/>
              <a:t>‹#›</a:t>
            </a:fld>
            <a:endParaRPr lang="ru-RU" alt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8F719BA-4ECA-4BAC-9E9E-55E2BD076670}"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17C310EE-671B-4038-BB4D-67DFE1D5738D}" type="slidenum">
              <a:rPr lang="ru-RU" altLang="ru-RU"/>
              <a:pPr/>
              <a:t>‹#›</a:t>
            </a:fld>
            <a:endParaRPr lang="ru-RU" alt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D6D401E-8C58-44F2-9B8A-C49D887CED3E}"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7457B5AC-6C25-4068-A5DA-48ED8E5264AB}" type="slidenum">
              <a:rPr lang="ru-RU" altLang="ru-RU"/>
              <a:pPr/>
              <a:t>‹#›</a:t>
            </a:fld>
            <a:endParaRPr lang="ru-RU" alt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8C9258E-1264-4C1A-9DDB-A94ACE543DF8}"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A433445A-8BEA-4929-8F7D-E3DEA6B57973}" type="slidenum">
              <a:rPr lang="ru-RU" altLang="ru-RU"/>
              <a:pPr/>
              <a:t>‹#›</a:t>
            </a:fld>
            <a:endParaRPr lang="ru-RU" alt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2" name="Title 12"/>
          <p:cNvSpPr>
            <a:spLocks noGrp="1"/>
          </p:cNvSpPr>
          <p:nvPr>
            <p:ph type="ctrTitle"/>
          </p:nvPr>
        </p:nvSpPr>
        <p:spPr>
          <a:xfrm>
            <a:off x="714348" y="3786190"/>
            <a:ext cx="7772400" cy="762000"/>
          </a:xfrm>
          <a:prstGeom prst="rect">
            <a:avLst/>
          </a:prstGeom>
        </p:spPr>
        <p:txBody>
          <a:bodyPr/>
          <a:lstStyle>
            <a:lvl1pPr algn="l">
              <a:defRPr sz="3600" b="0" baseline="0">
                <a:solidFill>
                  <a:srgbClr val="002060"/>
                </a:solidFill>
                <a:latin typeface="Arial" pitchFamily="34" charset="0"/>
              </a:defRPr>
            </a:lvl1pPr>
          </a:lstStyle>
          <a:p>
            <a:r>
              <a:rPr lang="en-US" smtClean="0"/>
              <a:t>Click to edit Master title style</a:t>
            </a:r>
            <a:endParaRPr lang="ru-RU" dirty="0"/>
          </a:p>
        </p:txBody>
      </p:sp>
      <p:sp>
        <p:nvSpPr>
          <p:cNvPr id="13" name="Subtitle 13"/>
          <p:cNvSpPr>
            <a:spLocks noGrp="1"/>
          </p:cNvSpPr>
          <p:nvPr>
            <p:ph type="subTitle" idx="1"/>
          </p:nvPr>
        </p:nvSpPr>
        <p:spPr>
          <a:xfrm>
            <a:off x="685800" y="4572000"/>
            <a:ext cx="7620000" cy="609600"/>
          </a:xfrm>
          <a:prstGeom prst="rect">
            <a:avLst/>
          </a:prstGeom>
        </p:spPr>
        <p:txBody>
          <a:bodyPr/>
          <a:lstStyle>
            <a:lvl1pPr algn="l">
              <a:buNone/>
              <a:defRPr sz="2800" baseline="0">
                <a:solidFill>
                  <a:srgbClr val="002060"/>
                </a:solidFill>
                <a:latin typeface="Arial" pitchFamily="34" charset="0"/>
              </a:defRPr>
            </a:lvl1pPr>
          </a:lstStyle>
          <a:p>
            <a:r>
              <a:rPr lang="en-US" smtClean="0"/>
              <a:t>Click to edit Master subtitle style</a:t>
            </a:r>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DF976F2-7D23-4278-B396-B794D62A01D5}"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9C7EBC3A-2117-4147-9BCC-95668A1C7E1E}" type="slidenum">
              <a:rPr lang="ru-RU" altLang="ru-RU"/>
              <a:pPr/>
              <a:t>‹#›</a:t>
            </a:fld>
            <a:endParaRPr lang="ru-RU"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6524625"/>
            <a:ext cx="9144000" cy="3333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ru-RU" altLang="ru-RU" sz="2400" b="1" smtClean="0">
              <a:solidFill>
                <a:schemeClr val="bg1"/>
              </a:solidFill>
              <a:latin typeface="Calibri" panose="020F0502020204030204" pitchFamily="34" charset="0"/>
            </a:endParaRPr>
          </a:p>
        </p:txBody>
      </p:sp>
      <p:sp>
        <p:nvSpPr>
          <p:cNvPr id="11" name="Title 7"/>
          <p:cNvSpPr>
            <a:spLocks noGrp="1"/>
          </p:cNvSpPr>
          <p:nvPr>
            <p:ph type="title"/>
          </p:nvPr>
        </p:nvSpPr>
        <p:spPr>
          <a:xfrm>
            <a:off x="1066800" y="101600"/>
            <a:ext cx="7934356" cy="762000"/>
          </a:xfrm>
          <a:prstGeom prst="rect">
            <a:avLst/>
          </a:prstGeom>
        </p:spPr>
        <p:txBody>
          <a:bodyPr/>
          <a:lstStyle>
            <a:lvl1pPr algn="l">
              <a:defRPr sz="3600" b="0" baseline="0">
                <a:solidFill>
                  <a:schemeClr val="bg1"/>
                </a:solidFill>
                <a:latin typeface="Arial" pitchFamily="34" charset="0"/>
              </a:defRPr>
            </a:lvl1pPr>
          </a:lstStyle>
          <a:p>
            <a:r>
              <a:rPr lang="en-US" smtClean="0"/>
              <a:t>Click to edit Master title style</a:t>
            </a:r>
            <a:endParaRPr lang="ru-RU" dirty="0"/>
          </a:p>
        </p:txBody>
      </p:sp>
      <p:sp>
        <p:nvSpPr>
          <p:cNvPr id="12" name="Content Placeholder 8"/>
          <p:cNvSpPr>
            <a:spLocks noGrp="1"/>
          </p:cNvSpPr>
          <p:nvPr>
            <p:ph idx="1"/>
          </p:nvPr>
        </p:nvSpPr>
        <p:spPr>
          <a:xfrm>
            <a:off x="457200" y="1371600"/>
            <a:ext cx="8229600" cy="4754563"/>
          </a:xfrm>
          <a:prstGeom prst="rect">
            <a:avLst/>
          </a:prstGeom>
        </p:spPr>
        <p:txBody>
          <a:bodyPr/>
          <a:lstStyle>
            <a:lvl1pPr>
              <a:defRPr sz="2800" baseline="0">
                <a:solidFill>
                  <a:srgbClr val="000066"/>
                </a:solidFill>
                <a:latin typeface="Arial" pitchFamily="34" charset="0"/>
              </a:defRPr>
            </a:lvl1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ABB7E43-86C4-45A8-8112-FC40B0BD5669}"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DFECFACC-8611-405C-823F-F6FA176949A3}" type="slidenum">
              <a:rPr lang="ru-RU" altLang="ru-RU"/>
              <a:pPr/>
              <a:t>‹#›</a:t>
            </a:fld>
            <a:endParaRPr lang="ru-RU" alt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9BA0A2B-0EF3-4706-81AB-A8CA8272B48C}"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1EE3A3C3-1244-418C-BF00-ED47373AACB1}" type="slidenum">
              <a:rPr lang="ru-RU" altLang="ru-RU"/>
              <a:pPr/>
              <a:t>‹#›</a:t>
            </a:fld>
            <a:endParaRPr lang="ru-RU" alt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FB46369-B84A-4DAA-8EB3-259B98C1D2A3}"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2BA803AC-B2ED-4225-BE5F-E2DF99E319A7}" type="slidenum">
              <a:rPr lang="ru-RU" altLang="ru-RU"/>
              <a:pPr/>
              <a:t>‹#›</a:t>
            </a:fld>
            <a:endParaRPr lang="ru-RU" alt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22AD3C9-939F-420C-A993-E0EFE6C24607}"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CD3A6C9F-6F19-43A1-B520-7CC62E42D68B}" type="slidenum">
              <a:rPr lang="ru-RU" altLang="ru-RU"/>
              <a:pPr/>
              <a:t>‹#›</a:t>
            </a:fld>
            <a:endParaRPr lang="ru-RU" alt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9B1624C-47F7-4A7A-82EF-740B68FBA493}" type="datetimeFigureOut">
              <a:rPr lang="ru-RU"/>
              <a:pPr>
                <a:defRPr/>
              </a:pPr>
              <a:t>15.06.2019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5FD6C16C-058E-4173-98B5-39EEDE1DCC60}" type="slidenum">
              <a:rPr lang="ru-RU" altLang="ru-RU"/>
              <a:pPr/>
              <a:t>‹#›</a:t>
            </a:fld>
            <a:endParaRPr lang="ru-RU" alt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E5CB39D-386F-4D93-944E-7569F2A8C596}" type="datetimeFigureOut">
              <a:rPr lang="ru-RU"/>
              <a:pPr>
                <a:defRPr/>
              </a:pPr>
              <a:t>15.06.2019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B62A5B76-DD2A-49FD-82E1-94E040C0A076}" type="slidenum">
              <a:rPr lang="ru-RU" altLang="ru-RU"/>
              <a:pPr/>
              <a:t>‹#›</a:t>
            </a:fld>
            <a:endParaRPr lang="ru-RU" alt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DFF70EE-CD3C-445A-AA71-E0B120BE0BAA}" type="datetimeFigureOut">
              <a:rPr lang="ru-RU"/>
              <a:pPr>
                <a:defRPr/>
              </a:pPr>
              <a:t>15.06.2019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3A66F4C3-4083-450B-9036-9D533C93B89B}" type="slidenum">
              <a:rPr lang="ru-RU" altLang="ru-RU"/>
              <a:pPr/>
              <a:t>‹#›</a:t>
            </a:fld>
            <a:endParaRPr lang="ru-RU" alt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7B34C0A-FCC2-4A45-A486-27B94F4C0DE6}"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DB92CA82-EECF-46AC-8ABD-1716C947116C}" type="slidenum">
              <a:rPr lang="ru-RU" altLang="ru-RU"/>
              <a:pPr/>
              <a:t>‹#›</a:t>
            </a:fld>
            <a:endParaRPr lang="ru-RU" alt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EE29E83-8C6A-48C9-8022-2F158003AE02}"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34356CB7-C7FD-4356-AD9E-5E4E8A0970E6}" type="slidenum">
              <a:rPr lang="ru-RU" altLang="ru-RU"/>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8185051-F22B-4517-8B1D-3F02A210B5E1}"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FE032D22-9E29-4156-99A2-62E61EA80E3B}" type="slidenum">
              <a:rPr lang="ru-RU" altLang="ru-RU"/>
              <a:pPr/>
              <a:t>‹#›</a:t>
            </a:fld>
            <a:endParaRPr lang="ru-RU" alt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0F8B857-A86D-48B9-97E9-6745007E933A}"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07FE7B8D-13D8-4677-96C8-B9EAE9A748C7}" type="slidenum">
              <a:rPr lang="ru-RU" altLang="ru-RU"/>
              <a:pPr/>
              <a:t>‹#›</a:t>
            </a:fld>
            <a:endParaRPr lang="ru-RU" alt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429E3A3-1E43-458A-944F-24936C15E831}"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8DF0A73E-2901-4C3B-92CC-4CA9D0F6A687}" type="slidenum">
              <a:rPr lang="ru-RU" altLang="ru-RU"/>
              <a:pPr/>
              <a:t>‹#›</a:t>
            </a:fld>
            <a:endParaRPr lang="ru-RU" alt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8B18551-6826-4EBE-9742-53A5B822076A}"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E199F627-739A-4AD8-83B3-8405455FC30E}" type="slidenum">
              <a:rPr lang="ru-RU" altLang="ru-RU"/>
              <a:pPr/>
              <a:t>‹#›</a:t>
            </a:fld>
            <a:endParaRPr lang="ru-RU" alt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ABF3452-3F6D-4D89-AE17-504FAA5BDE62}"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D4ED5850-90E9-42A3-AA60-5395698D327C}" type="slidenum">
              <a:rPr lang="ru-RU" altLang="ru-RU"/>
              <a:pPr/>
              <a:t>‹#›</a:t>
            </a:fld>
            <a:endParaRPr lang="ru-RU" alt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99102EA-3F26-40CF-B405-563136308250}"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67C2CE14-068D-41FC-BC16-5F0F9824DAF0}" type="slidenum">
              <a:rPr lang="ru-RU" altLang="ru-RU"/>
              <a:pPr/>
              <a:t>‹#›</a:t>
            </a:fld>
            <a:endParaRPr lang="ru-RU" alt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C6DA921-8C9A-45DA-97C7-DE018FD1E0FC}"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5673E0CB-4B55-4167-B0F8-E69B0C0084BC}" type="slidenum">
              <a:rPr lang="ru-RU" altLang="ru-RU"/>
              <a:pPr/>
              <a:t>‹#›</a:t>
            </a:fld>
            <a:endParaRPr lang="ru-RU" alt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D36EAF3-A81F-4D00-BBA1-1A10C22E58D1}" type="datetimeFigureOut">
              <a:rPr lang="ru-RU"/>
              <a:pPr>
                <a:defRPr/>
              </a:pPr>
              <a:t>15.06.2019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00010CE1-049F-444E-A7C8-258C75D14A69}" type="slidenum">
              <a:rPr lang="ru-RU" altLang="ru-RU"/>
              <a:pPr/>
              <a:t>‹#›</a:t>
            </a:fld>
            <a:endParaRPr lang="ru-RU" alt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43B3B79-37E3-49F7-8444-6A3ABB35B33D}" type="datetimeFigureOut">
              <a:rPr lang="ru-RU"/>
              <a:pPr>
                <a:defRPr/>
              </a:pPr>
              <a:t>15.06.2019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C408551C-30CE-44DA-8280-CFD9C20B33D3}" type="slidenum">
              <a:rPr lang="ru-RU" altLang="ru-RU"/>
              <a:pPr/>
              <a:t>‹#›</a:t>
            </a:fld>
            <a:endParaRPr lang="ru-RU" alt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CBC4A44-29D6-4044-B8B2-54582668E733}" type="datetimeFigureOut">
              <a:rPr lang="ru-RU"/>
              <a:pPr>
                <a:defRPr/>
              </a:pPr>
              <a:t>15.06.2019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EC146584-9B61-465C-88C5-A2FBC68F81AF}" type="slidenum">
              <a:rPr lang="ru-RU" altLang="ru-RU"/>
              <a:pPr/>
              <a:t>‹#›</a:t>
            </a:fld>
            <a:endParaRPr lang="ru-RU" alt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0E6756F-0DDC-45F7-88DE-325DF2E756CB}"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41BC8D12-2A2A-44D7-B89A-0075504F0048}" type="slidenum">
              <a:rPr lang="ru-RU" altLang="ru-RU"/>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5A9CCBF-5D97-4014-94A2-795DC3477FB9}"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ECC8F19A-5C64-40BE-9809-4B5D95B5912A}" type="slidenum">
              <a:rPr lang="ru-RU" altLang="ru-RU"/>
              <a:pPr/>
              <a:t>‹#›</a:t>
            </a:fld>
            <a:endParaRPr lang="ru-RU" alt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5569431-3DD7-4A8B-A547-0A04A2A45B54}"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B9885329-9395-40C7-809B-7558F9A3ED65}" type="slidenum">
              <a:rPr lang="ru-RU" altLang="ru-RU"/>
              <a:pPr/>
              <a:t>‹#›</a:t>
            </a:fld>
            <a:endParaRPr lang="ru-RU" alt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7A80426-942C-4699-B6BE-CDF48D949750}"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EEDFFE5D-741E-4DDF-A254-34693BF4E1F9}" type="slidenum">
              <a:rPr lang="ru-RU" altLang="ru-RU"/>
              <a:pPr/>
              <a:t>‹#›</a:t>
            </a:fld>
            <a:endParaRPr lang="ru-RU" alt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F6B7C5D-6C09-4002-8946-0BE73C242696}"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CE8E2024-1CC4-483A-B760-3F1BB02BC209}" type="slidenum">
              <a:rPr lang="ru-RU" altLang="ru-RU"/>
              <a:pPr/>
              <a:t>‹#›</a:t>
            </a:fld>
            <a:endParaRPr lang="ru-RU" alt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9D30A4F-A6D1-4CE4-B38E-01825BFB22E1}"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16D97CF0-DFFC-4E35-9244-37893F31D4F0}" type="slidenum">
              <a:rPr lang="ru-RU" altLang="ru-RU"/>
              <a:pPr/>
              <a:t>‹#›</a:t>
            </a:fld>
            <a:endParaRPr lang="ru-RU" alt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D2CBBFA-5DF4-4F38-B00B-ABF0E767A7DD}"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EA061853-1A0E-47A5-826B-3907335D9A3A}" type="slidenum">
              <a:rPr lang="ru-RU" altLang="ru-RU"/>
              <a:pPr/>
              <a:t>‹#›</a:t>
            </a:fld>
            <a:endParaRPr lang="ru-RU" alt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FEF5A4E-A89C-47BC-8E21-40279F7AFFFD}"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10926DF9-06B2-475B-96A1-6BD2ECD4E86C}" type="slidenum">
              <a:rPr lang="ru-RU" altLang="ru-RU"/>
              <a:pPr/>
              <a:t>‹#›</a:t>
            </a:fld>
            <a:endParaRPr lang="ru-RU" alt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A00BEB0-0F02-449E-83C7-AE08CD1AF322}"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F80FECAD-62E0-4408-80C7-8B764E0F5979}" type="slidenum">
              <a:rPr lang="ru-RU" altLang="ru-RU"/>
              <a:pPr/>
              <a:t>‹#›</a:t>
            </a:fld>
            <a:endParaRPr lang="ru-RU" alt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F02FD09-CD48-4DA9-A20E-6DF197EC4032}" type="datetimeFigureOut">
              <a:rPr lang="ru-RU"/>
              <a:pPr>
                <a:defRPr/>
              </a:pPr>
              <a:t>15.06.2019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4CBFB1DD-ACD0-46EA-AB07-9871D6D56B8A}" type="slidenum">
              <a:rPr lang="ru-RU" altLang="ru-RU"/>
              <a:pPr/>
              <a:t>‹#›</a:t>
            </a:fld>
            <a:endParaRPr lang="ru-RU" alt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6EFACBE-188F-4B20-9B01-3DBAE02AF5CB}" type="datetimeFigureOut">
              <a:rPr lang="ru-RU"/>
              <a:pPr>
                <a:defRPr/>
              </a:pPr>
              <a:t>15.06.2019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B2925454-3D3E-4F17-BC03-152B91EDA91D}" type="slidenum">
              <a:rPr lang="ru-RU" altLang="ru-RU"/>
              <a:pPr/>
              <a:t>‹#›</a:t>
            </a:fld>
            <a:endParaRPr lang="ru-RU" alt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1A70D85-2266-4899-96CD-20BFDD8003A1}" type="datetimeFigureOut">
              <a:rPr lang="ru-RU"/>
              <a:pPr>
                <a:defRPr/>
              </a:pPr>
              <a:t>15.06.2019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10B211E4-B41C-4B59-9CC3-702200A26DB0}" type="slidenum">
              <a:rPr lang="ru-RU" altLang="ru-RU"/>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76E8A0B-0049-490F-9BEB-A7A8C27E63CE}"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742B9032-CAB2-4EDE-9D3E-A1E794A18540}" type="slidenum">
              <a:rPr lang="ru-RU" altLang="ru-RU"/>
              <a:pPr/>
              <a:t>‹#›</a:t>
            </a:fld>
            <a:endParaRPr lang="ru-RU" alt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B950BF1-5A1C-4DF2-BE4E-E991452CEBFA}"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1CF29BBC-78F0-45C6-BA12-D97F8D9214D3}" type="slidenum">
              <a:rPr lang="ru-RU" altLang="ru-RU"/>
              <a:pPr/>
              <a:t>‹#›</a:t>
            </a:fld>
            <a:endParaRPr lang="ru-RU" alt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767944C-D1B8-4D7D-A6DA-B97E14EDA2D5}"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7410F0E4-7A0E-4260-A11B-25B02233F810}" type="slidenum">
              <a:rPr lang="ru-RU" altLang="ru-RU"/>
              <a:pPr/>
              <a:t>‹#›</a:t>
            </a:fld>
            <a:endParaRPr lang="ru-RU" alt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82E0EA-DC58-4E1C-8874-2B2CA8423B82}"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67AC0EF1-2E20-4CD5-9C05-51B832DD6AAB}" type="slidenum">
              <a:rPr lang="ru-RU" altLang="ru-RU"/>
              <a:pPr/>
              <a:t>‹#›</a:t>
            </a:fld>
            <a:endParaRPr lang="ru-RU" alt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3887756-B1F8-4E61-AC3F-CA7C4AF760D8}"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A7461C32-F13C-437A-BDC5-7004DF7C5455}" type="slidenum">
              <a:rPr lang="ru-RU" altLang="ru-RU"/>
              <a:pPr/>
              <a:t>‹#›</a:t>
            </a:fld>
            <a:endParaRPr lang="ru-RU" alt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3C92EC0-7B73-429A-AC6D-71051B5073CA}"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82F1E870-2469-4EB5-B512-B264F2AECC6F}" type="slidenum">
              <a:rPr lang="ru-RU" altLang="ru-RU"/>
              <a:pPr/>
              <a:t>‹#›</a:t>
            </a:fld>
            <a:endParaRPr lang="ru-RU" alt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EC455A7-B815-49C5-B83D-F0BFBEAB97A7}"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5373E6E6-6691-45B5-8598-A4BB3A7084A3}" type="slidenum">
              <a:rPr lang="ru-RU" altLang="ru-RU"/>
              <a:pPr/>
              <a:t>‹#›</a:t>
            </a:fld>
            <a:endParaRPr lang="ru-RU" alt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7F6F191-FAB0-4D66-8E68-1E1C902F68DF}"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D77059C7-E9C7-42D5-958D-15A3F825A8C4}" type="slidenum">
              <a:rPr lang="ru-RU" altLang="ru-RU"/>
              <a:pPr/>
              <a:t>‹#›</a:t>
            </a:fld>
            <a:endParaRPr lang="ru-RU" alt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28C0324-42C5-4B91-A043-AB4FDD11423A}"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CFF4788D-06F9-4C13-8C79-4259520F2BAF}" type="slidenum">
              <a:rPr lang="ru-RU" altLang="ru-RU"/>
              <a:pPr/>
              <a:t>‹#›</a:t>
            </a:fld>
            <a:endParaRPr lang="ru-RU" alt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33BF935-D91E-4EDE-BCE9-32C1A7F2D167}" type="datetimeFigureOut">
              <a:rPr lang="ru-RU"/>
              <a:pPr>
                <a:defRPr/>
              </a:pPr>
              <a:t>15.06.2019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1E180625-367F-4E29-8B14-CC025D53B347}" type="slidenum">
              <a:rPr lang="ru-RU" altLang="ru-RU"/>
              <a:pPr/>
              <a:t>‹#›</a:t>
            </a:fld>
            <a:endParaRPr lang="ru-RU" alt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D5D8717-2147-4903-9693-95F7AFFC36FD}" type="datetimeFigureOut">
              <a:rPr lang="ru-RU"/>
              <a:pPr>
                <a:defRPr/>
              </a:pPr>
              <a:t>15.06.2019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F5BAF6D4-235F-43EF-A104-70BF6614C5BC}" type="slidenum">
              <a:rPr lang="ru-RU" altLang="ru-RU"/>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439E253-EC7E-4051-80F3-2544AE83757F}" type="datetimeFigureOut">
              <a:rPr lang="ru-RU"/>
              <a:pPr>
                <a:defRPr/>
              </a:pPr>
              <a:t>15.06.2019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1F0160D2-E063-45FC-8DC4-2F4271ADD2A8}" type="slidenum">
              <a:rPr lang="ru-RU" altLang="ru-RU"/>
              <a:pPr/>
              <a:t>‹#›</a:t>
            </a:fld>
            <a:endParaRPr lang="ru-RU" alt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3BE1968-4F61-44CA-B900-664243968E60}" type="datetimeFigureOut">
              <a:rPr lang="ru-RU"/>
              <a:pPr>
                <a:defRPr/>
              </a:pPr>
              <a:t>15.06.2019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97506E59-515F-4716-9CFA-5DAA1A4269D4}" type="slidenum">
              <a:rPr lang="ru-RU" altLang="ru-RU"/>
              <a:pPr/>
              <a:t>‹#›</a:t>
            </a:fld>
            <a:endParaRPr lang="ru-RU" alt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6D8F630-A176-4AF5-BC12-7E8B94F846FF}"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332DEEEC-1BE8-453A-BA11-C883272B210B}" type="slidenum">
              <a:rPr lang="ru-RU" altLang="ru-RU"/>
              <a:pPr/>
              <a:t>‹#›</a:t>
            </a:fld>
            <a:endParaRPr lang="ru-RU" alt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1209F46-5F31-4D35-B7ED-35705F02E2B4}"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389188DA-C1C2-45B9-839A-207897154730}" type="slidenum">
              <a:rPr lang="ru-RU" altLang="ru-RU"/>
              <a:pPr/>
              <a:t>‹#›</a:t>
            </a:fld>
            <a:endParaRPr lang="ru-RU" alt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2B93488-D4C8-4CDE-874E-69851C6B7520}"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4C275BC6-88A4-4078-9AE0-D46F8F18E4E7}" type="slidenum">
              <a:rPr lang="ru-RU" altLang="ru-RU"/>
              <a:pPr/>
              <a:t>‹#›</a:t>
            </a:fld>
            <a:endParaRPr lang="ru-RU" alt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EACDC3E-CA8E-4256-8AD1-0F5730FCA1C0}"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BCD2BE6B-4F6A-4129-9E6F-FEB87F0CA38B}" type="slidenum">
              <a:rPr lang="ru-RU" altLang="ru-RU"/>
              <a:pPr/>
              <a:t>‹#›</a:t>
            </a:fld>
            <a:endParaRPr lang="ru-RU" alt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BEE0B3F-4099-4546-AF7B-0F00423225B0}"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50C7E145-2BC6-4F50-A79F-47E12ADC1CB9}" type="slidenum">
              <a:rPr lang="ru-RU" altLang="ru-RU"/>
              <a:pPr/>
              <a:t>‹#›</a:t>
            </a:fld>
            <a:endParaRPr lang="ru-RU" alt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A904561-47DF-40BE-8966-6F32624B676F}"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5AFBCE84-2697-44EB-9A0E-B9A368F7ED75}" type="slidenum">
              <a:rPr lang="ru-RU" altLang="ru-RU"/>
              <a:pPr/>
              <a:t>‹#›</a:t>
            </a:fld>
            <a:endParaRPr lang="ru-RU" alt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59455F0-0A9E-46CB-A388-AEF06163647B}"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EE0960F3-19B6-4D06-A444-EB3FF402BE1A}" type="slidenum">
              <a:rPr lang="ru-RU" altLang="ru-RU"/>
              <a:pPr/>
              <a:t>‹#›</a:t>
            </a:fld>
            <a:endParaRPr lang="ru-RU" alt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5FF40A1-342B-44E7-9ACE-E8EA04CC9E97}"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9FEAA44B-3071-4741-B7EA-2373BB52779B}" type="slidenum">
              <a:rPr lang="ru-RU" altLang="ru-RU"/>
              <a:pPr/>
              <a:t>‹#›</a:t>
            </a:fld>
            <a:endParaRPr lang="ru-RU" alt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D1D2B38-9EEF-438E-9131-1AAFBE10C3A9}" type="datetimeFigureOut">
              <a:rPr lang="ru-RU"/>
              <a:pPr>
                <a:defRPr/>
              </a:pPr>
              <a:t>15.06.2019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3EEC6F15-0EC9-4D48-B966-5780344400B7}" type="slidenum">
              <a:rPr lang="ru-RU" altLang="ru-RU"/>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97D2098-A991-430E-9552-A34101153CFB}" type="datetimeFigureOut">
              <a:rPr lang="ru-RU"/>
              <a:pPr>
                <a:defRPr/>
              </a:pPr>
              <a:t>15.06.2019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FE0EBD79-3D3F-46D4-8018-17FA832C2452}" type="slidenum">
              <a:rPr lang="ru-RU" altLang="ru-RU"/>
              <a:pPr/>
              <a:t>‹#›</a:t>
            </a:fld>
            <a:endParaRPr lang="ru-RU" alt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323C165-F6A2-4562-8241-4555E587B11F}" type="datetimeFigureOut">
              <a:rPr lang="ru-RU"/>
              <a:pPr>
                <a:defRPr/>
              </a:pPr>
              <a:t>15.06.2019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87618238-1ADE-4BD8-9A2B-334CBB8EEC3A}" type="slidenum">
              <a:rPr lang="ru-RU" altLang="ru-RU"/>
              <a:pPr/>
              <a:t>‹#›</a:t>
            </a:fld>
            <a:endParaRPr lang="ru-RU" altLang="ru-R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A72F235-3791-48FB-B872-C7A4887C557C}" type="datetimeFigureOut">
              <a:rPr lang="ru-RU"/>
              <a:pPr>
                <a:defRPr/>
              </a:pPr>
              <a:t>15.06.2019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BFDA18A7-63C7-4F6B-8D8C-DD0812BA4E9E}" type="slidenum">
              <a:rPr lang="ru-RU" altLang="ru-RU"/>
              <a:pPr/>
              <a:t>‹#›</a:t>
            </a:fld>
            <a:endParaRPr lang="ru-RU" alt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BF9D248-A3FC-40BB-A3D0-7AA355EF7D14}"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8C344D25-29BC-4EA8-AAD4-D2E7FDBD61B9}" type="slidenum">
              <a:rPr lang="ru-RU" altLang="ru-RU"/>
              <a:pPr/>
              <a:t>‹#›</a:t>
            </a:fld>
            <a:endParaRPr lang="ru-RU" alt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86C046B-384A-4B94-B594-B6C704F81527}"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AD4B5C00-BC30-4710-BB53-9C9DF45E1C9F}" type="slidenum">
              <a:rPr lang="ru-RU" altLang="ru-RU"/>
              <a:pPr/>
              <a:t>‹#›</a:t>
            </a:fld>
            <a:endParaRPr lang="ru-RU" alt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2D7F449-37C9-4957-95E6-8522CC1B0A1B}"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23914A06-9493-4DA7-89C7-0C5F52AF631C}" type="slidenum">
              <a:rPr lang="ru-RU" altLang="ru-RU"/>
              <a:pPr/>
              <a:t>‹#›</a:t>
            </a:fld>
            <a:endParaRPr lang="ru-RU" alt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35D3363-7071-4559-99E8-9F85774955E1}"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FA0B3D87-C3EA-4B96-B11B-237B2E111E9D}" type="slidenum">
              <a:rPr lang="ru-RU" altLang="ru-RU"/>
              <a:pPr/>
              <a:t>‹#›</a:t>
            </a:fld>
            <a:endParaRPr lang="ru-RU" alt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B220A77-60D6-4699-979E-5A779B5AE60C}"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7CE08A3E-2925-4E64-93A5-7991EE53EED3}" type="slidenum">
              <a:rPr lang="ru-RU" altLang="ru-RU"/>
              <a:pPr/>
              <a:t>‹#›</a:t>
            </a:fld>
            <a:endParaRPr lang="ru-RU" alt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7ED1A6A-7DF5-4CBA-9439-B8DAF2A6F089}"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24025886-B3FD-4497-96FC-7C660208A686}" type="slidenum">
              <a:rPr lang="ru-RU" altLang="ru-RU"/>
              <a:pPr/>
              <a:t>‹#›</a:t>
            </a:fld>
            <a:endParaRPr lang="ru-RU" alt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417B54C-CD4F-41DA-8032-3A2F643531F1}"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2EABC6FE-90F3-4651-A347-8EB2E682CFA3}" type="slidenum">
              <a:rPr lang="ru-RU" altLang="ru-RU"/>
              <a:pPr/>
              <a:t>‹#›</a:t>
            </a:fld>
            <a:endParaRPr lang="ru-RU" alt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96087AE-CC5B-49C7-A43D-728E10FB85E3}"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C7F9CD70-CA94-4271-90ED-6A154719F75E}" type="slidenum">
              <a:rPr lang="ru-RU" altLang="ru-RU"/>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992D8B9-A3B9-4D24-9664-D2736EA6A7BD}" type="datetimeFigureOut">
              <a:rPr lang="ru-RU"/>
              <a:pPr>
                <a:defRPr/>
              </a:pPr>
              <a:t>15.06.2019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E6783679-3A65-4AB1-8D77-64B74B654F54}" type="slidenum">
              <a:rPr lang="ru-RU" altLang="ru-RU"/>
              <a:pPr/>
              <a:t>‹#›</a:t>
            </a:fld>
            <a:endParaRPr lang="ru-RU" alt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9D3EA73-83A8-4E05-98E5-AC75646AC7C0}" type="datetimeFigureOut">
              <a:rPr lang="ru-RU"/>
              <a:pPr>
                <a:defRPr/>
              </a:pPr>
              <a:t>15.06.2019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33CD907C-A153-4E4F-8405-7DF3B5399F38}" type="slidenum">
              <a:rPr lang="ru-RU" altLang="ru-RU"/>
              <a:pPr/>
              <a:t>‹#›</a:t>
            </a:fld>
            <a:endParaRPr lang="ru-RU" alt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14E708A-07B2-415B-B93B-5B1978E9AE08}" type="datetimeFigureOut">
              <a:rPr lang="ru-RU"/>
              <a:pPr>
                <a:defRPr/>
              </a:pPr>
              <a:t>15.06.2019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ED12DCCE-601B-43E7-9A3A-F6E90D9FC6E2}" type="slidenum">
              <a:rPr lang="ru-RU" altLang="ru-RU"/>
              <a:pPr/>
              <a:t>‹#›</a:t>
            </a:fld>
            <a:endParaRPr lang="ru-RU" altLang="ru-RU"/>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104830A-83B5-4914-AC17-5D6A707BCB52}" type="datetimeFigureOut">
              <a:rPr lang="ru-RU"/>
              <a:pPr>
                <a:defRPr/>
              </a:pPr>
              <a:t>15.06.2019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20F0EFE6-A6DD-45AA-9AEE-BDAB01FDD646}" type="slidenum">
              <a:rPr lang="ru-RU" altLang="ru-RU"/>
              <a:pPr/>
              <a:t>‹#›</a:t>
            </a:fld>
            <a:endParaRPr lang="ru-RU" alt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8D69F26-1CB4-4A2B-B586-98EC619D04CD}"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5F1B52F1-A798-4FEC-8C42-EA6AE97402AB}" type="slidenum">
              <a:rPr lang="ru-RU" altLang="ru-RU"/>
              <a:pPr/>
              <a:t>‹#›</a:t>
            </a:fld>
            <a:endParaRPr lang="ru-RU" alt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6BC5C73-845C-4770-8573-7DF03B3539CD}" type="datetimeFigureOut">
              <a:rPr lang="ru-RU"/>
              <a:pPr>
                <a:defRPr/>
              </a:pPr>
              <a:t>15.06.2019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35AC5E25-7425-4D18-B2BC-E8E992F407DF}" type="slidenum">
              <a:rPr lang="ru-RU" altLang="ru-RU"/>
              <a:pPr/>
              <a:t>‹#›</a:t>
            </a:fld>
            <a:endParaRPr lang="ru-RU" alt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DBE23C7-6528-4111-AB33-449942D117C3}"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A0D1453E-E4D2-4A7B-80C3-CC33F84A03C4}" type="slidenum">
              <a:rPr lang="ru-RU" altLang="ru-RU"/>
              <a:pPr/>
              <a:t>‹#›</a:t>
            </a:fld>
            <a:endParaRPr lang="ru-RU" alt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F32F68E-AFA4-49D9-B4B4-6400F0511743}"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92EDD8A1-016E-4032-A85E-41173956B9C8}" type="slidenum">
              <a:rPr lang="ru-RU" altLang="ru-RU"/>
              <a:pPr/>
              <a:t>‹#›</a:t>
            </a:fld>
            <a:endParaRPr lang="ru-RU" alt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898650A-6852-44E7-814E-35225EC20234}"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6D8A5010-4E65-41BC-AC45-467FCAF20D96}" type="slidenum">
              <a:rPr lang="ru-RU" altLang="ru-RU"/>
              <a:pPr/>
              <a:t>‹#›</a:t>
            </a:fld>
            <a:endParaRPr lang="ru-RU" altLang="ru-RU"/>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6A3084F-9692-4F3E-9460-05AB5E93CE26}"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BF46AA3B-52B1-483E-8F77-ECF6D9DCD428}" type="slidenum">
              <a:rPr lang="ru-RU" altLang="ru-RU"/>
              <a:pPr/>
              <a:t>‹#›</a:t>
            </a:fld>
            <a:endParaRPr lang="ru-RU" alt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C7508CC-F0A6-4A72-A510-4997243F64DF}" type="datetimeFigureOut">
              <a:rPr lang="ru-RU"/>
              <a:pPr>
                <a:defRPr/>
              </a:pPr>
              <a:t>15.06.2019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965DB89B-F540-463B-A53D-91D04D4ECE22}" type="slidenum">
              <a:rPr lang="ru-RU" altLang="ru-RU"/>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10.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11.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2.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3.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4.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image" Target="../media/image6.jpeg"/><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5.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7.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8.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9.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9341" r:id="rId1"/>
    <p:sldLayoutId id="2147489342"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819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00091BDD-38D1-42E9-B85E-DF0B27921012}" type="datetimeFigureOut">
              <a:rPr lang="ru-RU"/>
              <a:pPr>
                <a:defRPr/>
              </a:pPr>
              <a:t>15.06.2019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8502B05-5276-497E-AB86-1DCCC0876CDE}"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9279" r:id="rId1"/>
    <p:sldLayoutId id="2147489280" r:id="rId2"/>
    <p:sldLayoutId id="2147489281" r:id="rId3"/>
    <p:sldLayoutId id="2147489282" r:id="rId4"/>
    <p:sldLayoutId id="2147489283" r:id="rId5"/>
    <p:sldLayoutId id="2147489284" r:id="rId6"/>
    <p:sldLayoutId id="2147489285" r:id="rId7"/>
    <p:sldLayoutId id="2147489286" r:id="rId8"/>
    <p:sldLayoutId id="2147489287" r:id="rId9"/>
    <p:sldLayoutId id="2147489288" r:id="rId10"/>
    <p:sldLayoutId id="214748928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9219"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52E1C8E1-3E3C-4ABF-85A7-646B923079E2}" type="datetimeFigureOut">
              <a:rPr lang="ru-RU"/>
              <a:pPr>
                <a:defRPr/>
              </a:pPr>
              <a:t>15.06.2019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AE0177C-31C3-493A-BDD9-C5A8E179E31A}"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9290" r:id="rId1"/>
    <p:sldLayoutId id="2147489291" r:id="rId2"/>
    <p:sldLayoutId id="2147489292" r:id="rId3"/>
    <p:sldLayoutId id="2147489293" r:id="rId4"/>
    <p:sldLayoutId id="2147489294" r:id="rId5"/>
    <p:sldLayoutId id="2147489295" r:id="rId6"/>
    <p:sldLayoutId id="2147489296" r:id="rId7"/>
    <p:sldLayoutId id="2147489297" r:id="rId8"/>
    <p:sldLayoutId id="2147489298" r:id="rId9"/>
    <p:sldLayoutId id="2147489299" r:id="rId10"/>
    <p:sldLayoutId id="214748930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4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8CE556DF-3325-427D-BCFD-4DB7F8C0EAC1}" type="datetimeFigureOut">
              <a:rPr lang="ru-RU"/>
              <a:pPr>
                <a:defRPr/>
              </a:pPr>
              <a:t>15.06.2019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33B674B-333B-4343-8A4A-7D2D0872902C}"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9301" r:id="rId1"/>
    <p:sldLayoutId id="2147489302" r:id="rId2"/>
    <p:sldLayoutId id="2147489303" r:id="rId3"/>
    <p:sldLayoutId id="2147489304" r:id="rId4"/>
    <p:sldLayoutId id="2147489305" r:id="rId5"/>
    <p:sldLayoutId id="2147489306" r:id="rId6"/>
    <p:sldLayoutId id="2147489307" r:id="rId7"/>
    <p:sldLayoutId id="2147489308" r:id="rId8"/>
    <p:sldLayoutId id="2147489309" r:id="rId9"/>
    <p:sldLayoutId id="2147489310" r:id="rId10"/>
    <p:sldLayoutId id="214748931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126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0917EEE2-A73A-4427-A964-9F13FE29F3A6}" type="datetimeFigureOut">
              <a:rPr lang="ru-RU"/>
              <a:pPr>
                <a:defRPr/>
              </a:pPr>
              <a:t>15.06.2019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8AA1C38-95EE-4944-AD60-B26896148319}"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9312" r:id="rId1"/>
    <p:sldLayoutId id="2147489313" r:id="rId2"/>
    <p:sldLayoutId id="2147489314" r:id="rId3"/>
    <p:sldLayoutId id="2147489315" r:id="rId4"/>
    <p:sldLayoutId id="2147489316" r:id="rId5"/>
    <p:sldLayoutId id="2147489317" r:id="rId6"/>
    <p:sldLayoutId id="2147489318" r:id="rId7"/>
    <p:sldLayoutId id="2147489319" r:id="rId8"/>
    <p:sldLayoutId id="2147489320" r:id="rId9"/>
    <p:sldLayoutId id="2147489321" r:id="rId10"/>
    <p:sldLayoutId id="21474893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229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68876A27-EE0A-44E5-A2F1-A6AA4EC7DC58}" type="datetimeFigureOut">
              <a:rPr lang="ru-RU"/>
              <a:pPr>
                <a:defRPr/>
              </a:pPr>
              <a:t>15.06.2019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2F4963C-C3B4-4D1A-A42D-ED4520070FFC}"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9323" r:id="rId1"/>
    <p:sldLayoutId id="2147489324" r:id="rId2"/>
    <p:sldLayoutId id="2147489325" r:id="rId3"/>
    <p:sldLayoutId id="2147489326" r:id="rId4"/>
    <p:sldLayoutId id="2147489327" r:id="rId5"/>
    <p:sldLayoutId id="2147489328" r:id="rId6"/>
    <p:sldLayoutId id="2147489329" r:id="rId7"/>
    <p:sldLayoutId id="2147489330" r:id="rId8"/>
    <p:sldLayoutId id="2147489331" r:id="rId9"/>
    <p:sldLayoutId id="2147489332" r:id="rId10"/>
    <p:sldLayoutId id="214748933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1331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ru-RU" smtClean="0"/>
              <a:t>Click to edit Master title style</a:t>
            </a:r>
          </a:p>
        </p:txBody>
      </p:sp>
      <p:sp>
        <p:nvSpPr>
          <p:cNvPr id="1331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fld id="{969DE529-F1B2-4D8E-AC4A-641942C76592}" type="datetimeFigureOut">
              <a:rPr lang="en-US"/>
              <a:pPr>
                <a:defRPr/>
              </a:pPr>
              <a:t>6/15/2019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EAAFCA01-0784-4EE3-8E12-59CC806C4BC4}" type="slidenum">
              <a:rPr lang="en-US" altLang="ru-RU"/>
              <a:pPr/>
              <a:t>‹#›</a:t>
            </a:fld>
            <a:endParaRPr lang="en-US" altLang="ru-RU"/>
          </a:p>
        </p:txBody>
      </p:sp>
      <p:grpSp>
        <p:nvGrpSpPr>
          <p:cNvPr id="1332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9347" r:id="rId1"/>
    <p:sldLayoutId id="2147489348" r:id="rId2"/>
    <p:sldLayoutId id="2147489349" r:id="rId3"/>
    <p:sldLayoutId id="2147489334" r:id="rId4"/>
    <p:sldLayoutId id="2147489335" r:id="rId5"/>
    <p:sldLayoutId id="2147489336" r:id="rId6"/>
    <p:sldLayoutId id="2147489337" r:id="rId7"/>
    <p:sldLayoutId id="2147489338" r:id="rId8"/>
    <p:sldLayoutId id="2147489350" r:id="rId9"/>
    <p:sldLayoutId id="2147489339" r:id="rId10"/>
    <p:sldLayoutId id="214748934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9E9B4E72-1157-41FC-A0D4-235E2C1CD2DF}" type="datetimeFigureOut">
              <a:rPr lang="ru-RU"/>
              <a:pPr>
                <a:defRPr/>
              </a:pPr>
              <a:t>15.06.2019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342560F-1533-4808-9FAA-336782209C8D}"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9200" r:id="rId1"/>
    <p:sldLayoutId id="2147489201" r:id="rId2"/>
    <p:sldLayoutId id="2147489202" r:id="rId3"/>
    <p:sldLayoutId id="2147489203" r:id="rId4"/>
    <p:sldLayoutId id="2147489204" r:id="rId5"/>
    <p:sldLayoutId id="2147489205" r:id="rId6"/>
    <p:sldLayoutId id="2147489206" r:id="rId7"/>
    <p:sldLayoutId id="2147489207" r:id="rId8"/>
    <p:sldLayoutId id="2147489208" r:id="rId9"/>
    <p:sldLayoutId id="2147489209" r:id="rId10"/>
    <p:sldLayoutId id="21474892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9343" r:id="rId1"/>
    <p:sldLayoutId id="2147489344" r:id="rId2"/>
    <p:sldLayoutId id="2147489211" r:id="rId3"/>
    <p:sldLayoutId id="2147489212"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D571259F-0FF2-41DC-940D-C6EF035F91BA}" type="datetimeFigureOut">
              <a:rPr lang="ru-RU"/>
              <a:pPr>
                <a:defRPr/>
              </a:pPr>
              <a:t>15.06.2019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D491360-68BD-496E-A7F6-3CE15D5C6C00}"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9213" r:id="rId1"/>
    <p:sldLayoutId id="2147489214" r:id="rId2"/>
    <p:sldLayoutId id="2147489215" r:id="rId3"/>
    <p:sldLayoutId id="2147489216" r:id="rId4"/>
    <p:sldLayoutId id="2147489217" r:id="rId5"/>
    <p:sldLayoutId id="2147489218" r:id="rId6"/>
    <p:sldLayoutId id="2147489219" r:id="rId7"/>
    <p:sldLayoutId id="2147489220" r:id="rId8"/>
    <p:sldLayoutId id="2147489221" r:id="rId9"/>
    <p:sldLayoutId id="2147489222" r:id="rId10"/>
    <p:sldLayoutId id="2147489223" r:id="rId11"/>
    <p:sldLayoutId id="2147489345" r:id="rId12"/>
    <p:sldLayoutId id="214748934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07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28DD181D-D4DD-4DB3-8C7A-7B55D1E86733}" type="datetimeFigureOut">
              <a:rPr lang="ru-RU"/>
              <a:pPr>
                <a:defRPr/>
              </a:pPr>
              <a:t>15.06.2019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8AEEDBF-C547-4F0F-97CB-28474094ABF9}"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9224" r:id="rId1"/>
    <p:sldLayoutId id="2147489225" r:id="rId2"/>
    <p:sldLayoutId id="2147489226" r:id="rId3"/>
    <p:sldLayoutId id="2147489227" r:id="rId4"/>
    <p:sldLayoutId id="2147489228" r:id="rId5"/>
    <p:sldLayoutId id="2147489229" r:id="rId6"/>
    <p:sldLayoutId id="2147489230" r:id="rId7"/>
    <p:sldLayoutId id="2147489231" r:id="rId8"/>
    <p:sldLayoutId id="2147489232" r:id="rId9"/>
    <p:sldLayoutId id="2147489233" r:id="rId10"/>
    <p:sldLayoutId id="214748923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4099"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79E9C7CA-DA4F-4FD5-B5AE-5A45372B6693}" type="datetimeFigureOut">
              <a:rPr lang="ru-RU"/>
              <a:pPr>
                <a:defRPr/>
              </a:pPr>
              <a:t>15.06.2019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8697984-F1A0-47C9-8E5A-9C0CAFAD7889}"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9235" r:id="rId1"/>
    <p:sldLayoutId id="2147489236" r:id="rId2"/>
    <p:sldLayoutId id="2147489237" r:id="rId3"/>
    <p:sldLayoutId id="2147489238" r:id="rId4"/>
    <p:sldLayoutId id="2147489239" r:id="rId5"/>
    <p:sldLayoutId id="2147489240" r:id="rId6"/>
    <p:sldLayoutId id="2147489241" r:id="rId7"/>
    <p:sldLayoutId id="2147489242" r:id="rId8"/>
    <p:sldLayoutId id="2147489243" r:id="rId9"/>
    <p:sldLayoutId id="2147489244" r:id="rId10"/>
    <p:sldLayoutId id="214748924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512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108855A6-56D6-4BA0-A983-0D10367B42CE}" type="datetimeFigureOut">
              <a:rPr lang="ru-RU"/>
              <a:pPr>
                <a:defRPr/>
              </a:pPr>
              <a:t>15.06.2019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DB7DB70-1D42-49CF-8BB0-C0B43454C25D}"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9246" r:id="rId1"/>
    <p:sldLayoutId id="2147489247" r:id="rId2"/>
    <p:sldLayoutId id="2147489248" r:id="rId3"/>
    <p:sldLayoutId id="2147489249" r:id="rId4"/>
    <p:sldLayoutId id="2147489250" r:id="rId5"/>
    <p:sldLayoutId id="2147489251" r:id="rId6"/>
    <p:sldLayoutId id="2147489252" r:id="rId7"/>
    <p:sldLayoutId id="2147489253" r:id="rId8"/>
    <p:sldLayoutId id="2147489254" r:id="rId9"/>
    <p:sldLayoutId id="2147489255" r:id="rId10"/>
    <p:sldLayoutId id="214748925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614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21FB47AB-0004-467C-9D4E-1A4B5D21CB7C}" type="datetimeFigureOut">
              <a:rPr lang="ru-RU"/>
              <a:pPr>
                <a:defRPr/>
              </a:pPr>
              <a:t>15.06.2019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6703CCF-D80A-40C2-AE6F-955A96C36A95}"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9257" r:id="rId1"/>
    <p:sldLayoutId id="2147489258" r:id="rId2"/>
    <p:sldLayoutId id="2147489259" r:id="rId3"/>
    <p:sldLayoutId id="2147489260" r:id="rId4"/>
    <p:sldLayoutId id="2147489261" r:id="rId5"/>
    <p:sldLayoutId id="2147489262" r:id="rId6"/>
    <p:sldLayoutId id="2147489263" r:id="rId7"/>
    <p:sldLayoutId id="2147489264" r:id="rId8"/>
    <p:sldLayoutId id="2147489265" r:id="rId9"/>
    <p:sldLayoutId id="2147489266" r:id="rId10"/>
    <p:sldLayoutId id="21474892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717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65698340-C89E-4A36-BEF7-7A727E9BF621}" type="datetimeFigureOut">
              <a:rPr lang="ru-RU"/>
              <a:pPr>
                <a:defRPr/>
              </a:pPr>
              <a:t>15.06.2019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B967F59-4A8B-4467-92D1-235EC4ACD104}"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9268" r:id="rId1"/>
    <p:sldLayoutId id="2147489269" r:id="rId2"/>
    <p:sldLayoutId id="2147489270" r:id="rId3"/>
    <p:sldLayoutId id="2147489271" r:id="rId4"/>
    <p:sldLayoutId id="2147489272" r:id="rId5"/>
    <p:sldLayoutId id="2147489273" r:id="rId6"/>
    <p:sldLayoutId id="2147489274" r:id="rId7"/>
    <p:sldLayoutId id="2147489275" r:id="rId8"/>
    <p:sldLayoutId id="2147489276" r:id="rId9"/>
    <p:sldLayoutId id="2147489277" r:id="rId10"/>
    <p:sldLayoutId id="214748927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2.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wmf"/><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4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142.xml"/><Relationship Id="rId5" Type="http://schemas.openxmlformats.org/officeDocument/2006/relationships/image" Target="../media/image9.pn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142.xml"/><Relationship Id="rId5" Type="http://schemas.openxmlformats.org/officeDocument/2006/relationships/image" Target="../media/image9.pn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4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4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1.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4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3.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4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5.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7.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8.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9.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4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142.xml"/><Relationship Id="rId5" Type="http://schemas.openxmlformats.org/officeDocument/2006/relationships/image" Target="../media/image9.pn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7.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8.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9.xml"/><Relationship Id="rId1" Type="http://schemas.openxmlformats.org/officeDocument/2006/relationships/slideLayout" Target="../slideLayouts/slideLayout14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www.sinam.net/" TargetMode="External"/><Relationship Id="rId2" Type="http://schemas.openxmlformats.org/officeDocument/2006/relationships/notesSlide" Target="../notesSlides/notesSlide50.xml"/><Relationship Id="rId1" Type="http://schemas.openxmlformats.org/officeDocument/2006/relationships/slideLayout" Target="../slideLayouts/slideLayout141.xml"/><Relationship Id="rId6" Type="http://schemas.openxmlformats.org/officeDocument/2006/relationships/hyperlink" Target="mailto:office@sinam.net"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4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313" y="1628775"/>
            <a:ext cx="8064500" cy="2308225"/>
          </a:xfrm>
          <a:prstGeom prst="rect">
            <a:avLst/>
          </a:prstGeom>
          <a:noFill/>
        </p:spPr>
        <p:txBody>
          <a:bodyPr>
            <a:spAutoFit/>
          </a:bodyPr>
          <a:lstStyle/>
          <a:p>
            <a:pPr algn="ctr" eaLnBrk="1" hangingPunct="1">
              <a:defRPr/>
            </a:pPr>
            <a:r>
              <a:rPr lang="en-US" sz="2400" dirty="0">
                <a:latin typeface="Arial" charset="0"/>
                <a:cs typeface="Arial" charset="0"/>
              </a:rPr>
              <a:t>Introduction of Financial and Accounting Reporting Application for Budgetary Institutions</a:t>
            </a:r>
            <a:endParaRPr lang="en-US" sz="2400" dirty="0">
              <a:solidFill>
                <a:srgbClr val="260552"/>
              </a:solidFill>
              <a:latin typeface="+mn-lt"/>
              <a:cs typeface="+mn-cs"/>
            </a:endParaRPr>
          </a:p>
          <a:p>
            <a:pPr algn="ctr" eaLnBrk="1" hangingPunct="1">
              <a:defRPr/>
            </a:pPr>
            <a:endParaRPr lang="az-Latn-AZ" sz="2400" dirty="0">
              <a:solidFill>
                <a:srgbClr val="260552"/>
              </a:solidFill>
              <a:latin typeface="+mn-lt"/>
              <a:cs typeface="+mn-cs"/>
            </a:endParaRPr>
          </a:p>
          <a:p>
            <a:pPr algn="ctr" eaLnBrk="1" hangingPunct="1">
              <a:defRPr/>
            </a:pPr>
            <a:endParaRPr lang="az-Latn-AZ" sz="2400" dirty="0">
              <a:solidFill>
                <a:srgbClr val="260552"/>
              </a:solidFill>
              <a:latin typeface="+mn-lt"/>
              <a:cs typeface="+mn-cs"/>
            </a:endParaRPr>
          </a:p>
          <a:p>
            <a:pPr algn="ctr" eaLnBrk="1" hangingPunct="1">
              <a:defRPr/>
            </a:pPr>
            <a:endParaRPr lang="az-Latn-AZ" sz="2400" dirty="0">
              <a:solidFill>
                <a:srgbClr val="100C40"/>
              </a:solidFill>
              <a:latin typeface="Arial" charset="0"/>
              <a:cs typeface="+mn-cs"/>
            </a:endParaRPr>
          </a:p>
          <a:p>
            <a:pPr algn="ctr" eaLnBrk="1" hangingPunct="1">
              <a:defRPr/>
            </a:pPr>
            <a:endParaRPr lang="ru-RU" sz="2400" dirty="0">
              <a:latin typeface="Arial" charset="0"/>
              <a:cs typeface="+mn-cs"/>
            </a:endParaRPr>
          </a:p>
        </p:txBody>
      </p:sp>
      <p:sp>
        <p:nvSpPr>
          <p:cNvPr id="5" name="TextBox 4"/>
          <p:cNvSpPr txBox="1"/>
          <p:nvPr/>
        </p:nvSpPr>
        <p:spPr>
          <a:xfrm>
            <a:off x="7993063" y="6381750"/>
            <a:ext cx="1079142" cy="307777"/>
          </a:xfrm>
          <a:prstGeom prst="rect">
            <a:avLst/>
          </a:prstGeom>
          <a:noFill/>
        </p:spPr>
        <p:txBody>
          <a:bodyPr wrap="none">
            <a:spAutoFit/>
          </a:bodyPr>
          <a:lstStyle/>
          <a:p>
            <a:pPr eaLnBrk="1" hangingPunct="1">
              <a:defRPr/>
            </a:pPr>
            <a:r>
              <a:rPr lang="en-US" sz="1400" b="1" dirty="0" smtClean="0">
                <a:latin typeface="Arial" charset="0"/>
                <a:ea typeface="+mj-ea"/>
                <a:cs typeface="+mj-cs"/>
              </a:rPr>
              <a:t>19.01.2017</a:t>
            </a:r>
            <a:endParaRPr lang="ru-RU" sz="1400" b="1" dirty="0">
              <a:latin typeface="Arial" charset="0"/>
              <a:ea typeface="+mj-ea"/>
              <a:cs typeface="+mj-cs"/>
            </a:endParaRPr>
          </a:p>
        </p:txBody>
      </p:sp>
      <p:sp>
        <p:nvSpPr>
          <p:cNvPr id="9" name="Rectangle 8"/>
          <p:cNvSpPr/>
          <p:nvPr/>
        </p:nvSpPr>
        <p:spPr>
          <a:xfrm>
            <a:off x="1304925" y="5084763"/>
            <a:ext cx="6391275" cy="646112"/>
          </a:xfrm>
          <a:prstGeom prst="rect">
            <a:avLst/>
          </a:prstGeom>
        </p:spPr>
        <p:txBody>
          <a:bodyPr>
            <a:spAutoFit/>
          </a:bodyPr>
          <a:lstStyle/>
          <a:p>
            <a:pPr algn="ctr" eaLnBrk="1" hangingPunct="1">
              <a:lnSpc>
                <a:spcPct val="150000"/>
              </a:lnSpc>
              <a:defRPr/>
            </a:pPr>
            <a:r>
              <a:rPr lang="en-US" sz="2400" dirty="0">
                <a:latin typeface="Arial" charset="0"/>
                <a:cs typeface="+mn-cs"/>
              </a:rPr>
              <a:t>SINAM Enterprise Resource System</a:t>
            </a:r>
            <a:endParaRPr lang="ru-RU" sz="2400" dirty="0">
              <a:latin typeface="Arial" charset="0"/>
              <a:cs typeface="+mn-cs"/>
            </a:endParaRPr>
          </a:p>
        </p:txBody>
      </p:sp>
      <p:sp>
        <p:nvSpPr>
          <p:cNvPr id="10" name="Rectangle 9"/>
          <p:cNvSpPr/>
          <p:nvPr/>
        </p:nvSpPr>
        <p:spPr>
          <a:xfrm>
            <a:off x="2293938" y="4292600"/>
            <a:ext cx="4222750" cy="708025"/>
          </a:xfrm>
          <a:prstGeom prst="rect">
            <a:avLst/>
          </a:prstGeom>
        </p:spPr>
        <p:txBody>
          <a:bodyPr>
            <a:spAutoFit/>
          </a:bodyPr>
          <a:lstStyle/>
          <a:p>
            <a:pPr algn="ctr" eaLnBrk="1" hangingPunct="1">
              <a:defRPr/>
            </a:pPr>
            <a:r>
              <a:rPr lang="en-US" sz="4000" b="1" dirty="0">
                <a:latin typeface="Arial" charset="0"/>
                <a:ea typeface="+mj-ea"/>
                <a:cs typeface="+mj-cs"/>
              </a:rPr>
              <a:t>SERP</a:t>
            </a:r>
            <a:endParaRPr lang="ru-RU" sz="4000" b="1" dirty="0">
              <a:latin typeface="Arial" charset="0"/>
              <a:ea typeface="+mj-ea"/>
              <a:cs typeface="+mj-cs"/>
            </a:endParaRPr>
          </a:p>
        </p:txBody>
      </p:sp>
      <p:pic>
        <p:nvPicPr>
          <p:cNvPr id="8" name="Рисунок 7"/>
          <p:cNvPicPr>
            <a:picLocks noChangeAspect="1"/>
          </p:cNvPicPr>
          <p:nvPr/>
        </p:nvPicPr>
        <p:blipFill>
          <a:blip r:embed="rId3" cstate="print"/>
          <a:stretch>
            <a:fillRect/>
          </a:stretch>
        </p:blipFill>
        <p:spPr>
          <a:xfrm>
            <a:off x="4135438" y="100013"/>
            <a:ext cx="508000" cy="554037"/>
          </a:xfrm>
          <a:prstGeom prst="rect">
            <a:avLst/>
          </a:prstGeom>
          <a:effectLst>
            <a:outerShdw blurRad="50800" dist="38100" dir="5400000" algn="t" rotWithShape="0">
              <a:prstClr val="black">
                <a:alpha val="40000"/>
              </a:prstClr>
            </a:outerShdw>
          </a:effectLst>
        </p:spPr>
      </p:pic>
      <p:sp>
        <p:nvSpPr>
          <p:cNvPr id="26631" name="TextBox 12"/>
          <p:cNvSpPr txBox="1">
            <a:spLocks noChangeArrowheads="1"/>
          </p:cNvSpPr>
          <p:nvPr/>
        </p:nvSpPr>
        <p:spPr bwMode="auto">
          <a:xfrm>
            <a:off x="3756025" y="692150"/>
            <a:ext cx="1320800" cy="400050"/>
          </a:xfrm>
          <a:prstGeom prst="rect">
            <a:avLst/>
          </a:prstGeom>
          <a:noFill/>
          <a:ln w="9525">
            <a:noFill/>
            <a:miter lim="800000"/>
            <a:headEnd/>
            <a:tailEnd/>
          </a:ln>
        </p:spPr>
        <p:txBody>
          <a:bodyPr wrap="none">
            <a:spAutoFit/>
          </a:bodyPr>
          <a:lstStyle/>
          <a:p>
            <a:pPr algn="ctr" eaLnBrk="1" hangingPunct="1"/>
            <a:r>
              <a:rPr lang="en-US" altLang="ru-RU" sz="1000">
                <a:solidFill>
                  <a:srgbClr val="FFFFFF"/>
                </a:solidFill>
                <a:cs typeface="Segoe UI" pitchFamily="34" charset="0"/>
              </a:rPr>
              <a:t>Ministry of Finance</a:t>
            </a:r>
          </a:p>
          <a:p>
            <a:pPr algn="ctr" eaLnBrk="1" hangingPunct="1"/>
            <a:r>
              <a:rPr lang="en-US" altLang="ru-RU" sz="1000">
                <a:solidFill>
                  <a:srgbClr val="FFFFFF"/>
                </a:solidFill>
                <a:cs typeface="Segoe UI" pitchFamily="34" charset="0"/>
              </a:rPr>
              <a:t>Azerbaijan Republic</a:t>
            </a:r>
          </a:p>
        </p:txBody>
      </p:sp>
      <p:pic>
        <p:nvPicPr>
          <p:cNvPr id="26632" name="Рисунок 11"/>
          <p:cNvPicPr>
            <a:picLocks noChangeAspect="1"/>
          </p:cNvPicPr>
          <p:nvPr/>
        </p:nvPicPr>
        <p:blipFill>
          <a:blip r:embed="rId4"/>
          <a:srcRect/>
          <a:stretch>
            <a:fillRect/>
          </a:stretch>
        </p:blipFill>
        <p:spPr bwMode="auto">
          <a:xfrm>
            <a:off x="7596188" y="300038"/>
            <a:ext cx="1295400" cy="354012"/>
          </a:xfrm>
          <a:prstGeom prst="rect">
            <a:avLst/>
          </a:prstGeom>
          <a:noFill/>
          <a:ln w="9525">
            <a:noFill/>
            <a:miter lim="800000"/>
            <a:headEnd/>
            <a:tailEnd/>
          </a:ln>
        </p:spPr>
      </p:pic>
      <p:pic>
        <p:nvPicPr>
          <p:cNvPr id="26633" name="Рисунок 2"/>
          <p:cNvPicPr>
            <a:picLocks noChangeAspect="1"/>
          </p:cNvPicPr>
          <p:nvPr/>
        </p:nvPicPr>
        <p:blipFill>
          <a:blip r:embed="rId5"/>
          <a:srcRect/>
          <a:stretch>
            <a:fillRect/>
          </a:stretch>
        </p:blipFill>
        <p:spPr bwMode="auto">
          <a:xfrm>
            <a:off x="395288" y="260350"/>
            <a:ext cx="1725612" cy="34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09600" y="260350"/>
            <a:ext cx="8229600" cy="506413"/>
          </a:xfrm>
        </p:spPr>
        <p:txBody>
          <a:bodyPr lIns="91440" rIns="91440" bIns="45720"/>
          <a:lstStyle/>
          <a:p>
            <a:pPr eaLnBrk="1" hangingPunct="1"/>
            <a:r>
              <a:rPr lang="en-US" altLang="ru-RU" sz="3000" b="1" smtClean="0">
                <a:solidFill>
                  <a:srgbClr val="00194C"/>
                </a:solidFill>
                <a:latin typeface="Arial" pitchFamily="34" charset="0"/>
              </a:rPr>
              <a:t>Pilot institutions</a:t>
            </a:r>
          </a:p>
        </p:txBody>
      </p:sp>
      <p:sp>
        <p:nvSpPr>
          <p:cNvPr id="31747" name="Content Placeholder 2"/>
          <p:cNvSpPr>
            <a:spLocks noGrp="1"/>
          </p:cNvSpPr>
          <p:nvPr>
            <p:ph idx="1"/>
          </p:nvPr>
        </p:nvSpPr>
        <p:spPr>
          <a:xfrm>
            <a:off x="611188" y="1484313"/>
            <a:ext cx="8462962" cy="4608512"/>
          </a:xfrm>
          <a:solidFill>
            <a:srgbClr val="FFFFFF"/>
          </a:solidFill>
          <a:ln>
            <a:solidFill>
              <a:schemeClr val="bg1"/>
            </a:solidFill>
          </a:ln>
        </p:spPr>
        <p:txBody>
          <a:bodyPr/>
          <a:lstStyle/>
          <a:p>
            <a:pPr eaLnBrk="1" hangingPunct="1">
              <a:buClr>
                <a:srgbClr val="002060"/>
              </a:buClr>
              <a:buSzPct val="100000"/>
              <a:buFont typeface="Wingdings" panose="05000000000000000000" pitchFamily="2" charset="2"/>
              <a:buChar char="§"/>
              <a:defRPr/>
            </a:pPr>
            <a:r>
              <a:rPr lang="en-US" altLang="ru-RU" sz="1800" dirty="0" smtClean="0">
                <a:solidFill>
                  <a:srgbClr val="00194C"/>
                </a:solidFill>
                <a:latin typeface="Arial" panose="020B0604020202020204" pitchFamily="34" charset="0"/>
              </a:rPr>
              <a:t>Ministry of Education, HQ</a:t>
            </a:r>
          </a:p>
          <a:p>
            <a:pPr eaLnBrk="1" hangingPunct="1">
              <a:buClr>
                <a:srgbClr val="002060"/>
              </a:buClr>
              <a:buSzPct val="100000"/>
              <a:buFont typeface="Wingdings" panose="05000000000000000000" pitchFamily="2" charset="2"/>
              <a:buChar char="§"/>
              <a:defRPr/>
            </a:pPr>
            <a:r>
              <a:rPr lang="en-US" altLang="ru-RU" sz="1800" dirty="0" smtClean="0">
                <a:solidFill>
                  <a:srgbClr val="00194C"/>
                </a:solidFill>
                <a:latin typeface="Arial" panose="020B0604020202020204" pitchFamily="34" charset="0"/>
              </a:rPr>
              <a:t>Ministry of Health, HQ</a:t>
            </a:r>
          </a:p>
          <a:p>
            <a:pPr eaLnBrk="1" hangingPunct="1">
              <a:buClr>
                <a:srgbClr val="002060"/>
              </a:buClr>
              <a:buSzPct val="100000"/>
              <a:buFont typeface="Wingdings" panose="05000000000000000000" pitchFamily="2" charset="2"/>
              <a:buChar char="§"/>
              <a:defRPr/>
            </a:pPr>
            <a:r>
              <a:rPr lang="en-US" altLang="ru-RU" sz="1800" dirty="0" smtClean="0">
                <a:solidFill>
                  <a:srgbClr val="00194C"/>
                </a:solidFill>
                <a:latin typeface="Arial" panose="020B0604020202020204" pitchFamily="34" charset="0"/>
              </a:rPr>
              <a:t>Ministry of Culture and Tourism, HQ</a:t>
            </a:r>
          </a:p>
          <a:p>
            <a:pPr eaLnBrk="1" hangingPunct="1">
              <a:buClr>
                <a:srgbClr val="002060"/>
              </a:buClr>
              <a:buSzPct val="100000"/>
              <a:buFont typeface="Wingdings" panose="05000000000000000000" pitchFamily="2" charset="2"/>
              <a:buChar char="§"/>
              <a:defRPr/>
            </a:pPr>
            <a:r>
              <a:rPr lang="en-US" altLang="ru-RU" sz="1800" dirty="0" smtClean="0">
                <a:solidFill>
                  <a:srgbClr val="00194C"/>
                </a:solidFill>
                <a:latin typeface="Arial" panose="020B0604020202020204" pitchFamily="34" charset="0"/>
              </a:rPr>
              <a:t>Ministry of Youth and Sport, HQ</a:t>
            </a:r>
          </a:p>
          <a:p>
            <a:pPr eaLnBrk="1" hangingPunct="1">
              <a:buClr>
                <a:srgbClr val="002060"/>
              </a:buClr>
              <a:buSzPct val="100000"/>
              <a:buFont typeface="Wingdings" panose="05000000000000000000" pitchFamily="2" charset="2"/>
              <a:buChar char="§"/>
              <a:defRPr/>
            </a:pPr>
            <a:r>
              <a:rPr lang="en-US" altLang="ru-RU" sz="1800" dirty="0" smtClean="0">
                <a:solidFill>
                  <a:srgbClr val="00194C"/>
                </a:solidFill>
                <a:latin typeface="Arial" panose="020B0604020202020204" pitchFamily="34" charset="0"/>
              </a:rPr>
              <a:t>Ministry of Finance, HQ </a:t>
            </a:r>
          </a:p>
          <a:p>
            <a:pPr marL="0" indent="0" eaLnBrk="1" hangingPunct="1">
              <a:buFont typeface="Wingdings 2" pitchFamily="18" charset="2"/>
              <a:buNone/>
              <a:defRPr/>
            </a:pPr>
            <a:r>
              <a:rPr lang="az-Latn-AZ" altLang="ru-RU" sz="1800" dirty="0" smtClean="0">
                <a:solidFill>
                  <a:srgbClr val="00194C"/>
                </a:solidFill>
                <a:latin typeface="Arial" panose="020B0604020202020204" pitchFamily="34" charset="0"/>
              </a:rPr>
              <a:t>                                </a:t>
            </a:r>
          </a:p>
          <a:p>
            <a:pPr marL="0" indent="0" eaLnBrk="1" hangingPunct="1">
              <a:buFont typeface="Wingdings 2" pitchFamily="18" charset="2"/>
              <a:buNone/>
              <a:defRPr/>
            </a:pPr>
            <a:r>
              <a:rPr lang="en-US" altLang="ru-RU" sz="1800" b="1" dirty="0" smtClean="0">
                <a:solidFill>
                  <a:srgbClr val="00194C"/>
                </a:solidFill>
                <a:latin typeface="Arial" panose="020B0604020202020204" pitchFamily="34" charset="0"/>
              </a:rPr>
              <a:t>Pilot Universities</a:t>
            </a:r>
            <a:r>
              <a:rPr lang="az-Latn-AZ" altLang="ru-RU" sz="1800" b="1" dirty="0" smtClean="0">
                <a:solidFill>
                  <a:srgbClr val="00194C"/>
                </a:solidFill>
                <a:latin typeface="Arial" panose="020B0604020202020204" pitchFamily="34" charset="0"/>
              </a:rPr>
              <a:t>:</a:t>
            </a:r>
            <a:endParaRPr lang="en-US" altLang="ru-RU" sz="1800" b="1" dirty="0" smtClean="0">
              <a:solidFill>
                <a:srgbClr val="00194C"/>
              </a:solidFill>
              <a:latin typeface="Arial" panose="020B0604020202020204" pitchFamily="34" charset="0"/>
            </a:endParaRPr>
          </a:p>
          <a:p>
            <a:pPr eaLnBrk="1" hangingPunct="1">
              <a:buFont typeface="Wingdings" panose="05000000000000000000" pitchFamily="2" charset="2"/>
              <a:buChar char="§"/>
              <a:defRPr/>
            </a:pPr>
            <a:endParaRPr lang="az-Latn-AZ" altLang="ru-RU" sz="1800" dirty="0" smtClean="0">
              <a:solidFill>
                <a:srgbClr val="00194C"/>
              </a:solidFill>
              <a:latin typeface="Arial" panose="020B0604020202020204" pitchFamily="34" charset="0"/>
            </a:endParaRPr>
          </a:p>
          <a:p>
            <a:pPr eaLnBrk="1" hangingPunct="1">
              <a:buClr>
                <a:srgbClr val="002060"/>
              </a:buClr>
              <a:buSzPct val="100000"/>
              <a:buFont typeface="Wingdings" panose="05000000000000000000" pitchFamily="2" charset="2"/>
              <a:buChar char="§"/>
              <a:defRPr/>
            </a:pPr>
            <a:r>
              <a:rPr lang="az-Latn-AZ" altLang="ru-RU" sz="1800" dirty="0" smtClean="0">
                <a:solidFill>
                  <a:srgbClr val="00194C"/>
                </a:solidFill>
                <a:latin typeface="Arial" panose="020B0604020202020204" pitchFamily="34" charset="0"/>
              </a:rPr>
              <a:t>Baku State University</a:t>
            </a:r>
          </a:p>
          <a:p>
            <a:pPr eaLnBrk="1" hangingPunct="1">
              <a:buClr>
                <a:srgbClr val="002060"/>
              </a:buClr>
              <a:buSzPct val="100000"/>
              <a:buFont typeface="Wingdings" panose="05000000000000000000" pitchFamily="2" charset="2"/>
              <a:buChar char="§"/>
              <a:defRPr/>
            </a:pPr>
            <a:r>
              <a:rPr lang="az-Latn-AZ" altLang="ru-RU" sz="1800" dirty="0" smtClean="0">
                <a:solidFill>
                  <a:srgbClr val="00194C"/>
                </a:solidFill>
                <a:latin typeface="Arial" panose="020B0604020202020204" pitchFamily="34" charset="0"/>
              </a:rPr>
              <a:t>Azerbaijan Technical University</a:t>
            </a:r>
          </a:p>
          <a:p>
            <a:pPr eaLnBrk="1" hangingPunct="1">
              <a:buClr>
                <a:srgbClr val="002060"/>
              </a:buClr>
              <a:buSzPct val="100000"/>
              <a:buFont typeface="Wingdings" panose="05000000000000000000" pitchFamily="2" charset="2"/>
              <a:buChar char="§"/>
              <a:defRPr/>
            </a:pPr>
            <a:r>
              <a:rPr lang="az-Latn-AZ" altLang="ru-RU" sz="1800" dirty="0" smtClean="0">
                <a:solidFill>
                  <a:srgbClr val="00194C"/>
                </a:solidFill>
                <a:latin typeface="Arial" panose="020B0604020202020204" pitchFamily="34" charset="0"/>
              </a:rPr>
              <a:t>State Management Academy under President of Azerbaijan Republic</a:t>
            </a:r>
          </a:p>
          <a:p>
            <a:pPr eaLnBrk="1" hangingPunct="1">
              <a:buClr>
                <a:srgbClr val="002060"/>
              </a:buClr>
              <a:buSzPct val="100000"/>
              <a:buFont typeface="Wingdings" panose="05000000000000000000" pitchFamily="2" charset="2"/>
              <a:buChar char="§"/>
              <a:defRPr/>
            </a:pPr>
            <a:r>
              <a:rPr lang="az-Latn-AZ" altLang="ru-RU" sz="1800" dirty="0" smtClean="0">
                <a:solidFill>
                  <a:srgbClr val="00194C"/>
                </a:solidFill>
                <a:latin typeface="Arial" panose="020B0604020202020204" pitchFamily="34" charset="0"/>
              </a:rPr>
              <a:t>Khazar University</a:t>
            </a:r>
          </a:p>
          <a:p>
            <a:pPr eaLnBrk="1" hangingPunct="1">
              <a:defRPr/>
            </a:pPr>
            <a:endParaRPr lang="az-Latn-AZ" altLang="ru-RU" sz="1800" dirty="0" smtClean="0">
              <a:solidFill>
                <a:srgbClr val="00194C"/>
              </a:solidFill>
              <a:latin typeface="Arial" panose="020B0604020202020204" pitchFamily="34" charset="0"/>
            </a:endParaRPr>
          </a:p>
          <a:p>
            <a:pPr eaLnBrk="1" hangingPunct="1">
              <a:defRPr/>
            </a:pPr>
            <a:endParaRPr lang="ru-RU" altLang="ru-RU" sz="1600" dirty="0" smtClean="0">
              <a:solidFill>
                <a:srgbClr val="00194C"/>
              </a:solidFill>
              <a:latin typeface="Arial" panose="020B0604020202020204" pitchFamily="34" charset="0"/>
            </a:endParaRPr>
          </a:p>
          <a:p>
            <a:pPr eaLnBrk="1" hangingPunct="1">
              <a:defRPr/>
            </a:pPr>
            <a:endParaRPr lang="az-Latn-AZ" altLang="ru-RU" sz="1600" dirty="0" smtClean="0">
              <a:solidFill>
                <a:srgbClr val="00194C"/>
              </a:solidFill>
              <a:latin typeface="Arial" panose="020B0604020202020204" pitchFamily="34" charset="0"/>
            </a:endParaRPr>
          </a:p>
          <a:p>
            <a:pPr eaLnBrk="1" hangingPunct="1">
              <a:buFont typeface="Arial" panose="020B0604020202020204" pitchFamily="34" charset="0"/>
              <a:buNone/>
              <a:defRPr/>
            </a:pPr>
            <a:endParaRPr lang="ru-RU" altLang="ru-RU" sz="1600" dirty="0" smtClean="0">
              <a:solidFill>
                <a:srgbClr val="00194C"/>
              </a:solidFill>
              <a:latin typeface="Arial" panose="020B0604020202020204" pitchFamily="34" charset="0"/>
            </a:endParaRPr>
          </a:p>
        </p:txBody>
      </p:sp>
      <p:pic>
        <p:nvPicPr>
          <p:cNvPr id="4" name="Рисунок 11"/>
          <p:cNvPicPr>
            <a:picLocks noChangeAspect="1"/>
          </p:cNvPicPr>
          <p:nvPr/>
        </p:nvPicPr>
        <p:blipFill>
          <a:blip r:embed="rId3"/>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95288" y="115888"/>
            <a:ext cx="8229600" cy="649287"/>
          </a:xfrm>
        </p:spPr>
        <p:txBody>
          <a:bodyPr lIns="91440" rIns="91440" bIns="45720"/>
          <a:lstStyle/>
          <a:p>
            <a:pPr eaLnBrk="1" hangingPunct="1"/>
            <a:r>
              <a:rPr lang="en-US" altLang="en-US" sz="3000" b="1" dirty="0" smtClean="0">
                <a:solidFill>
                  <a:srgbClr val="00194C"/>
                </a:solidFill>
                <a:latin typeface="Arial" pitchFamily="34" charset="0"/>
              </a:rPr>
              <a:t>Architecture of SERP</a:t>
            </a:r>
          </a:p>
        </p:txBody>
      </p:sp>
      <p:grpSp>
        <p:nvGrpSpPr>
          <p:cNvPr id="26" name="Группа 37"/>
          <p:cNvGrpSpPr>
            <a:grpSpLocks/>
          </p:cNvGrpSpPr>
          <p:nvPr/>
        </p:nvGrpSpPr>
        <p:grpSpPr bwMode="auto">
          <a:xfrm>
            <a:off x="2314575" y="1109663"/>
            <a:ext cx="4052888" cy="3379787"/>
            <a:chOff x="1516063" y="1628775"/>
            <a:chExt cx="6208712" cy="4176713"/>
          </a:xfrm>
        </p:grpSpPr>
        <p:pic>
          <p:nvPicPr>
            <p:cNvPr id="47197" name="Рисунок 201" descr="new0202.png"/>
            <p:cNvPicPr>
              <a:picLocks noChangeAspect="1"/>
            </p:cNvPicPr>
            <p:nvPr/>
          </p:nvPicPr>
          <p:blipFill>
            <a:blip r:embed="rId3"/>
            <a:srcRect t="7700" r="3259" b="18970"/>
            <a:stretch>
              <a:fillRect/>
            </a:stretch>
          </p:blipFill>
          <p:spPr bwMode="auto">
            <a:xfrm>
              <a:off x="1516063" y="1628775"/>
              <a:ext cx="6208712" cy="4176713"/>
            </a:xfrm>
            <a:prstGeom prst="rect">
              <a:avLst/>
            </a:prstGeom>
            <a:noFill/>
            <a:ln w="9525">
              <a:noFill/>
              <a:miter lim="800000"/>
              <a:headEnd/>
              <a:tailEnd/>
            </a:ln>
          </p:spPr>
        </p:pic>
        <p:sp>
          <p:nvSpPr>
            <p:cNvPr id="30" name="Rectangle 20"/>
            <p:cNvSpPr/>
            <p:nvPr/>
          </p:nvSpPr>
          <p:spPr>
            <a:xfrm>
              <a:off x="3843419" y="2748973"/>
              <a:ext cx="476658" cy="2413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 name="Rectangle 24"/>
            <p:cNvSpPr/>
            <p:nvPr/>
          </p:nvSpPr>
          <p:spPr>
            <a:xfrm>
              <a:off x="4337099" y="3276703"/>
              <a:ext cx="1471317" cy="1565532"/>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7200" name="TextBox 19"/>
            <p:cNvSpPr txBox="1">
              <a:spLocks noChangeArrowheads="1"/>
            </p:cNvSpPr>
            <p:nvPr/>
          </p:nvSpPr>
          <p:spPr bwMode="auto">
            <a:xfrm>
              <a:off x="4357893" y="3133901"/>
              <a:ext cx="1542509" cy="1217113"/>
            </a:xfrm>
            <a:prstGeom prst="rect">
              <a:avLst/>
            </a:prstGeom>
            <a:noFill/>
            <a:ln w="9525">
              <a:noFill/>
              <a:miter lim="800000"/>
              <a:headEnd/>
              <a:tailEnd/>
            </a:ln>
          </p:spPr>
          <p:txBody>
            <a:bodyPr>
              <a:spAutoFit/>
            </a:bodyPr>
            <a:lstStyle/>
            <a:p>
              <a:pPr eaLnBrk="1" hangingPunct="1"/>
              <a:endParaRPr lang="en-US" altLang="az-Latn-AZ" sz="1100" b="1" dirty="0">
                <a:ea typeface="ヒラギノ角ゴ Pro W3"/>
                <a:cs typeface="ヒラギノ角ゴ Pro W3"/>
              </a:endParaRPr>
            </a:p>
            <a:p>
              <a:pPr eaLnBrk="1" hangingPunct="1"/>
              <a:r>
                <a:rPr lang="en-US" altLang="az-Latn-AZ" sz="800" b="1" dirty="0">
                  <a:solidFill>
                    <a:srgbClr val="002060"/>
                  </a:solidFill>
                  <a:ea typeface="ヒラギノ角ゴ Pro W3"/>
                  <a:cs typeface="ヒラギノ角ゴ Pro W3"/>
                </a:rPr>
                <a:t>User 1 record </a:t>
              </a:r>
              <a:r>
                <a:rPr lang="ru-RU" altLang="az-Latn-AZ" sz="800" b="1" dirty="0">
                  <a:solidFill>
                    <a:srgbClr val="002060"/>
                  </a:solidFill>
                  <a:ea typeface="ヒラギノ角ゴ Pro W3"/>
                  <a:cs typeface="ヒラギノ角ゴ Pro W3"/>
                </a:rPr>
                <a:t> </a:t>
              </a:r>
              <a:endParaRPr lang="az-Latn-AZ" altLang="az-Latn-AZ" sz="800" b="1" dirty="0">
                <a:solidFill>
                  <a:srgbClr val="002060"/>
                </a:solidFill>
                <a:ea typeface="ヒラギノ角ゴ Pro W3"/>
                <a:cs typeface="ヒラギノ角ゴ Pro W3"/>
              </a:endParaRPr>
            </a:p>
            <a:p>
              <a:pPr eaLnBrk="1" hangingPunct="1"/>
              <a:endParaRPr lang="az-Latn-AZ" altLang="az-Latn-AZ" sz="800" b="1" dirty="0">
                <a:solidFill>
                  <a:srgbClr val="002060"/>
                </a:solidFill>
                <a:ea typeface="ヒラギノ角ゴ Pro W3"/>
                <a:cs typeface="ヒラギノ角ゴ Pro W3"/>
              </a:endParaRPr>
            </a:p>
            <a:p>
              <a:pPr eaLnBrk="1" hangingPunct="1"/>
              <a:r>
                <a:rPr lang="en-US" altLang="az-Latn-AZ" sz="800" b="1" dirty="0">
                  <a:solidFill>
                    <a:srgbClr val="002060"/>
                  </a:solidFill>
                  <a:ea typeface="ヒラギノ角ゴ Pro W3"/>
                  <a:cs typeface="ヒラギノ角ゴ Pro W3"/>
                </a:rPr>
                <a:t>User 2 record</a:t>
              </a:r>
              <a:endParaRPr lang="az-Latn-AZ" altLang="az-Latn-AZ" sz="800" b="1" dirty="0">
                <a:solidFill>
                  <a:srgbClr val="002060"/>
                </a:solidFill>
                <a:ea typeface="ヒラギノ角ゴ Pro W3"/>
                <a:cs typeface="ヒラギノ角ゴ Pro W3"/>
              </a:endParaRPr>
            </a:p>
            <a:p>
              <a:pPr eaLnBrk="1" hangingPunct="1"/>
              <a:r>
                <a:rPr lang="en-US" altLang="az-Latn-AZ" sz="1100" b="1" dirty="0">
                  <a:solidFill>
                    <a:srgbClr val="002060"/>
                  </a:solidFill>
                  <a:ea typeface="ヒラギノ角ゴ Pro W3"/>
                  <a:cs typeface="ヒラギノ角ゴ Pro W3"/>
                </a:rPr>
                <a:t>…</a:t>
              </a:r>
              <a:r>
                <a:rPr lang="az-Latn-AZ" altLang="az-Latn-AZ" sz="400" b="1" dirty="0">
                  <a:solidFill>
                    <a:srgbClr val="002060"/>
                  </a:solidFill>
                  <a:ea typeface="ヒラギノ角ゴ Pro W3"/>
                  <a:cs typeface="ヒラギノ角ゴ Pro W3"/>
                </a:rPr>
                <a:t/>
              </a:r>
              <a:br>
                <a:rPr lang="az-Latn-AZ" altLang="az-Latn-AZ" sz="400" b="1" dirty="0">
                  <a:solidFill>
                    <a:srgbClr val="002060"/>
                  </a:solidFill>
                  <a:ea typeface="ヒラギノ角ゴ Pro W3"/>
                  <a:cs typeface="ヒラギノ角ゴ Pro W3"/>
                </a:rPr>
              </a:br>
              <a:endParaRPr lang="en-US" altLang="az-Latn-AZ" sz="400" b="1" dirty="0">
                <a:solidFill>
                  <a:srgbClr val="002060"/>
                </a:solidFill>
                <a:ea typeface="ヒラギノ角ゴ Pro W3"/>
                <a:cs typeface="ヒラギノ角ゴ Pro W3"/>
              </a:endParaRPr>
            </a:p>
            <a:p>
              <a:pPr eaLnBrk="1" hangingPunct="1"/>
              <a:r>
                <a:rPr lang="en-US" altLang="az-Latn-AZ" sz="800" b="1" dirty="0">
                  <a:solidFill>
                    <a:srgbClr val="002060"/>
                  </a:solidFill>
                  <a:ea typeface="ヒラギノ角ゴ Pro W3"/>
                  <a:cs typeface="ヒラギノ角ゴ Pro W3"/>
                </a:rPr>
                <a:t>User N record</a:t>
              </a:r>
              <a:endParaRPr lang="az-Latn-AZ" altLang="az-Latn-AZ" sz="800" b="1" dirty="0">
                <a:solidFill>
                  <a:srgbClr val="002060"/>
                </a:solidFill>
                <a:ea typeface="ヒラギノ角ゴ Pro W3"/>
                <a:cs typeface="ヒラギノ角ゴ Pro W3"/>
              </a:endParaRPr>
            </a:p>
          </p:txBody>
        </p:sp>
        <p:sp>
          <p:nvSpPr>
            <p:cNvPr id="47201" name="TextBox 482"/>
            <p:cNvSpPr txBox="1">
              <a:spLocks noChangeArrowheads="1"/>
            </p:cNvSpPr>
            <p:nvPr/>
          </p:nvSpPr>
          <p:spPr bwMode="auto">
            <a:xfrm>
              <a:off x="3783775" y="2816185"/>
              <a:ext cx="455613" cy="2396032"/>
            </a:xfrm>
            <a:prstGeom prst="rect">
              <a:avLst/>
            </a:prstGeom>
            <a:noFill/>
            <a:ln w="9525">
              <a:noFill/>
              <a:miter lim="800000"/>
              <a:headEnd/>
              <a:tailEnd/>
            </a:ln>
          </p:spPr>
          <p:txBody>
            <a:bodyPr>
              <a:spAutoFit/>
            </a:bodyPr>
            <a:lstStyle/>
            <a:p>
              <a:pPr algn="ctr" eaLnBrk="1" hangingPunct="1"/>
              <a:r>
                <a:rPr lang="az-Latn-AZ" altLang="az-Latn-AZ" sz="2000" b="1">
                  <a:solidFill>
                    <a:schemeClr val="bg1"/>
                  </a:solidFill>
                  <a:ea typeface="ヒラギノ角ゴ Pro W3"/>
                  <a:cs typeface="ヒラギノ角ゴ Pro W3"/>
                </a:rPr>
                <a:t>FARABI</a:t>
              </a:r>
              <a:endParaRPr lang="az-Latn-AZ" altLang="az-Latn-AZ" sz="2400" b="1">
                <a:solidFill>
                  <a:schemeClr val="bg1"/>
                </a:solidFill>
                <a:ea typeface="ヒラギノ角ゴ Pro W3"/>
                <a:cs typeface="ヒラギノ角ゴ Pro W3"/>
              </a:endParaRPr>
            </a:p>
          </p:txBody>
        </p:sp>
      </p:grpSp>
      <p:sp>
        <p:nvSpPr>
          <p:cNvPr id="47108" name="TextBox 17"/>
          <p:cNvSpPr txBox="1">
            <a:spLocks noChangeArrowheads="1"/>
          </p:cNvSpPr>
          <p:nvPr/>
        </p:nvSpPr>
        <p:spPr bwMode="auto">
          <a:xfrm>
            <a:off x="4259263" y="4162425"/>
            <a:ext cx="165100" cy="250825"/>
          </a:xfrm>
          <a:prstGeom prst="rect">
            <a:avLst/>
          </a:prstGeom>
          <a:noFill/>
          <a:ln w="12700">
            <a:noFill/>
            <a:miter lim="800000"/>
            <a:headEnd/>
            <a:tailEnd/>
          </a:ln>
        </p:spPr>
        <p:txBody>
          <a:bodyPr wrap="none">
            <a:spAutoFit/>
          </a:bodyPr>
          <a:lstStyle/>
          <a:p>
            <a:pPr eaLnBrk="1" hangingPunct="1"/>
            <a:endParaRPr lang="en-US" altLang="az-Latn-AZ" sz="1200" b="1">
              <a:solidFill>
                <a:srgbClr val="0070C0"/>
              </a:solidFill>
              <a:ea typeface="ヒラギノ角ゴ Pro W3"/>
              <a:cs typeface="ヒラギノ角ゴ Pro W3"/>
            </a:endParaRPr>
          </a:p>
        </p:txBody>
      </p:sp>
      <p:grpSp>
        <p:nvGrpSpPr>
          <p:cNvPr id="35" name="Группа 55"/>
          <p:cNvGrpSpPr>
            <a:grpSpLocks/>
          </p:cNvGrpSpPr>
          <p:nvPr/>
        </p:nvGrpSpPr>
        <p:grpSpPr bwMode="auto">
          <a:xfrm>
            <a:off x="860425" y="1933575"/>
            <a:ext cx="2940050" cy="2455863"/>
            <a:chOff x="852834" y="2011356"/>
            <a:chExt cx="2941473" cy="2456225"/>
          </a:xfrm>
        </p:grpSpPr>
        <p:grpSp>
          <p:nvGrpSpPr>
            <p:cNvPr id="47189" name="Группа 47"/>
            <p:cNvGrpSpPr>
              <a:grpSpLocks/>
            </p:cNvGrpSpPr>
            <p:nvPr/>
          </p:nvGrpSpPr>
          <p:grpSpPr bwMode="auto">
            <a:xfrm>
              <a:off x="852834" y="2011356"/>
              <a:ext cx="2941473" cy="2456225"/>
              <a:chOff x="852834" y="2011356"/>
              <a:chExt cx="2941473" cy="2456225"/>
            </a:xfrm>
          </p:grpSpPr>
          <p:cxnSp>
            <p:nvCxnSpPr>
              <p:cNvPr id="41" name="Straight Arrow Connector 207"/>
              <p:cNvCxnSpPr>
                <a:endCxn id="47201" idx="1"/>
              </p:cNvCxnSpPr>
              <p:nvPr/>
            </p:nvCxnSpPr>
            <p:spPr>
              <a:xfrm flipV="1">
                <a:off x="854423" y="3040208"/>
                <a:ext cx="2939884" cy="219107"/>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209"/>
              <p:cNvCxnSpPr>
                <a:endCxn id="47201" idx="1"/>
              </p:cNvCxnSpPr>
              <p:nvPr/>
            </p:nvCxnSpPr>
            <p:spPr>
              <a:xfrm flipV="1">
                <a:off x="900482" y="3040208"/>
                <a:ext cx="2893825" cy="1427373"/>
              </a:xfrm>
              <a:prstGeom prst="straightConnector1">
                <a:avLst/>
              </a:prstGeom>
              <a:ln w="2857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211"/>
              <p:cNvCxnSpPr>
                <a:endCxn id="47201" idx="1"/>
              </p:cNvCxnSpPr>
              <p:nvPr/>
            </p:nvCxnSpPr>
            <p:spPr>
              <a:xfrm>
                <a:off x="852834" y="2011356"/>
                <a:ext cx="2941473" cy="1028852"/>
              </a:xfrm>
              <a:prstGeom prst="straightConnector1">
                <a:avLst/>
              </a:prstGeom>
              <a:ln w="28575">
                <a:solidFill>
                  <a:schemeClr val="accent3">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47190" name="Группа 53"/>
            <p:cNvGrpSpPr>
              <a:grpSpLocks/>
            </p:cNvGrpSpPr>
            <p:nvPr/>
          </p:nvGrpSpPr>
          <p:grpSpPr bwMode="auto">
            <a:xfrm>
              <a:off x="1628413" y="2580833"/>
              <a:ext cx="1205208" cy="1458127"/>
              <a:chOff x="1628413" y="2580833"/>
              <a:chExt cx="1205208" cy="1458127"/>
            </a:xfrm>
          </p:grpSpPr>
          <p:sp>
            <p:nvSpPr>
              <p:cNvPr id="47191" name="TextBox 50"/>
              <p:cNvSpPr txBox="1">
                <a:spLocks noChangeArrowheads="1"/>
              </p:cNvSpPr>
              <p:nvPr/>
            </p:nvSpPr>
            <p:spPr bwMode="auto">
              <a:xfrm rot="1317024">
                <a:off x="1777705" y="2580833"/>
                <a:ext cx="981834" cy="215476"/>
              </a:xfrm>
              <a:prstGeom prst="rect">
                <a:avLst/>
              </a:prstGeom>
              <a:noFill/>
              <a:ln w="9525">
                <a:noFill/>
                <a:miter lim="800000"/>
                <a:headEnd/>
                <a:tailEnd/>
              </a:ln>
            </p:spPr>
            <p:txBody>
              <a:bodyPr wrap="none">
                <a:spAutoFit/>
              </a:bodyPr>
              <a:lstStyle/>
              <a:p>
                <a:pPr eaLnBrk="1" hangingPunct="1"/>
                <a:r>
                  <a:rPr lang="en-US" altLang="az-Latn-AZ" sz="800">
                    <a:solidFill>
                      <a:srgbClr val="210074"/>
                    </a:solidFill>
                    <a:ea typeface="ヒラギノ角ゴ Pro W3"/>
                    <a:cs typeface="ヒラギノ角ゴ Pro W3"/>
                  </a:rPr>
                  <a:t>Network of SSPS</a:t>
                </a:r>
                <a:endParaRPr lang="ru-RU" altLang="az-Latn-AZ" sz="800">
                  <a:solidFill>
                    <a:srgbClr val="210074"/>
                  </a:solidFill>
                  <a:ea typeface="ヒラギノ角ゴ Pro W3"/>
                  <a:cs typeface="ヒラギノ角ゴ Pro W3"/>
                </a:endParaRPr>
              </a:p>
            </p:txBody>
          </p:sp>
          <p:sp>
            <p:nvSpPr>
              <p:cNvPr id="47192" name="TextBox 51"/>
              <p:cNvSpPr txBox="1">
                <a:spLocks noChangeArrowheads="1"/>
              </p:cNvSpPr>
              <p:nvPr/>
            </p:nvSpPr>
            <p:spPr bwMode="auto">
              <a:xfrm rot="-398894">
                <a:off x="1628413" y="3262806"/>
                <a:ext cx="981834" cy="215476"/>
              </a:xfrm>
              <a:prstGeom prst="rect">
                <a:avLst/>
              </a:prstGeom>
              <a:noFill/>
              <a:ln w="9525">
                <a:noFill/>
                <a:miter lim="800000"/>
                <a:headEnd/>
                <a:tailEnd/>
              </a:ln>
            </p:spPr>
            <p:txBody>
              <a:bodyPr wrap="none">
                <a:spAutoFit/>
              </a:bodyPr>
              <a:lstStyle/>
              <a:p>
                <a:pPr eaLnBrk="1" hangingPunct="1"/>
                <a:r>
                  <a:rPr lang="en-US" altLang="az-Latn-AZ" sz="800">
                    <a:solidFill>
                      <a:srgbClr val="210074"/>
                    </a:solidFill>
                    <a:ea typeface="ヒラギノ角ゴ Pro W3"/>
                    <a:cs typeface="ヒラギノ角ゴ Pro W3"/>
                  </a:rPr>
                  <a:t>Network of SSPS</a:t>
                </a:r>
                <a:endParaRPr lang="ru-RU" altLang="az-Latn-AZ" sz="800">
                  <a:solidFill>
                    <a:srgbClr val="210074"/>
                  </a:solidFill>
                  <a:ea typeface="ヒラギノ角ゴ Pro W3"/>
                  <a:cs typeface="ヒラギノ角ゴ Pro W3"/>
                </a:endParaRPr>
              </a:p>
            </p:txBody>
          </p:sp>
          <p:sp>
            <p:nvSpPr>
              <p:cNvPr id="47193" name="TextBox 52"/>
              <p:cNvSpPr txBox="1">
                <a:spLocks noChangeArrowheads="1"/>
              </p:cNvSpPr>
              <p:nvPr/>
            </p:nvSpPr>
            <p:spPr bwMode="auto">
              <a:xfrm rot="-1671605">
                <a:off x="1851787" y="3823484"/>
                <a:ext cx="981834" cy="215476"/>
              </a:xfrm>
              <a:prstGeom prst="rect">
                <a:avLst/>
              </a:prstGeom>
              <a:noFill/>
              <a:ln w="9525">
                <a:noFill/>
                <a:miter lim="800000"/>
                <a:headEnd/>
                <a:tailEnd/>
              </a:ln>
            </p:spPr>
            <p:txBody>
              <a:bodyPr wrap="none">
                <a:spAutoFit/>
              </a:bodyPr>
              <a:lstStyle/>
              <a:p>
                <a:pPr eaLnBrk="1" hangingPunct="1"/>
                <a:r>
                  <a:rPr lang="en-US" altLang="az-Latn-AZ" sz="800">
                    <a:solidFill>
                      <a:srgbClr val="210074"/>
                    </a:solidFill>
                    <a:ea typeface="ヒラギノ角ゴ Pro W3"/>
                    <a:cs typeface="ヒラギノ角ゴ Pro W3"/>
                  </a:rPr>
                  <a:t>Network of SSPS</a:t>
                </a:r>
                <a:endParaRPr lang="ru-RU" altLang="az-Latn-AZ" sz="800">
                  <a:solidFill>
                    <a:srgbClr val="210074"/>
                  </a:solidFill>
                  <a:ea typeface="ヒラギノ角ゴ Pro W3"/>
                  <a:cs typeface="ヒラギノ角ゴ Pro W3"/>
                </a:endParaRPr>
              </a:p>
            </p:txBody>
          </p:sp>
        </p:grpSp>
      </p:grpSp>
      <p:grpSp>
        <p:nvGrpSpPr>
          <p:cNvPr id="44" name="Group 9"/>
          <p:cNvGrpSpPr>
            <a:grpSpLocks/>
          </p:cNvGrpSpPr>
          <p:nvPr/>
        </p:nvGrpSpPr>
        <p:grpSpPr bwMode="auto">
          <a:xfrm>
            <a:off x="3354388" y="908050"/>
            <a:ext cx="2085975" cy="1308100"/>
            <a:chOff x="3729463" y="1345642"/>
            <a:chExt cx="2355578" cy="1616357"/>
          </a:xfrm>
        </p:grpSpPr>
        <p:sp>
          <p:nvSpPr>
            <p:cNvPr id="47187" name="TextBox 10"/>
            <p:cNvSpPr txBox="1">
              <a:spLocks noChangeArrowheads="1"/>
            </p:cNvSpPr>
            <p:nvPr/>
          </p:nvSpPr>
          <p:spPr bwMode="auto">
            <a:xfrm>
              <a:off x="4207224" y="2315462"/>
              <a:ext cx="1877817" cy="646537"/>
            </a:xfrm>
            <a:prstGeom prst="rect">
              <a:avLst/>
            </a:prstGeom>
            <a:noFill/>
            <a:ln w="9525">
              <a:noFill/>
              <a:miter lim="800000"/>
              <a:headEnd/>
              <a:tailEnd/>
            </a:ln>
          </p:spPr>
          <p:txBody>
            <a:bodyPr>
              <a:spAutoFit/>
            </a:bodyPr>
            <a:lstStyle/>
            <a:p>
              <a:pPr algn="ctr" eaLnBrk="1" hangingPunct="1"/>
              <a:r>
                <a:rPr lang="en-US" altLang="az-Latn-AZ" sz="1400" b="1">
                  <a:solidFill>
                    <a:schemeClr val="bg1"/>
                  </a:solidFill>
                  <a:ea typeface="ヒラギノ角ゴ Pro W3"/>
                  <a:cs typeface="ヒラギノ角ゴ Pro W3"/>
                </a:rPr>
                <a:t>Ministry of Finance</a:t>
              </a:r>
              <a:endParaRPr lang="az-Latn-AZ" altLang="az-Latn-AZ" sz="1400" b="1">
                <a:solidFill>
                  <a:schemeClr val="bg1"/>
                </a:solidFill>
                <a:ea typeface="ヒラギノ角ゴ Pro W3"/>
                <a:cs typeface="ヒラギノ角ゴ Pro W3"/>
              </a:endParaRPr>
            </a:p>
          </p:txBody>
        </p:sp>
        <p:pic>
          <p:nvPicPr>
            <p:cNvPr id="47188" name="Picture 8"/>
            <p:cNvPicPr>
              <a:picLocks noChangeAspect="1"/>
            </p:cNvPicPr>
            <p:nvPr/>
          </p:nvPicPr>
          <p:blipFill>
            <a:blip r:embed="rId4"/>
            <a:srcRect/>
            <a:stretch>
              <a:fillRect/>
            </a:stretch>
          </p:blipFill>
          <p:spPr bwMode="auto">
            <a:xfrm>
              <a:off x="3729463" y="1345642"/>
              <a:ext cx="2230012" cy="975072"/>
            </a:xfrm>
            <a:prstGeom prst="rect">
              <a:avLst/>
            </a:prstGeom>
            <a:noFill/>
            <a:ln w="9525">
              <a:noFill/>
              <a:miter lim="800000"/>
              <a:headEnd/>
              <a:tailEnd/>
            </a:ln>
          </p:spPr>
        </p:pic>
      </p:grpSp>
      <p:grpSp>
        <p:nvGrpSpPr>
          <p:cNvPr id="48" name="Group 20"/>
          <p:cNvGrpSpPr>
            <a:grpSpLocks/>
          </p:cNvGrpSpPr>
          <p:nvPr/>
        </p:nvGrpSpPr>
        <p:grpSpPr bwMode="auto">
          <a:xfrm>
            <a:off x="5638800" y="2236788"/>
            <a:ext cx="1522413" cy="828675"/>
            <a:chOff x="5962291" y="1528968"/>
            <a:chExt cx="1680092" cy="828731"/>
          </a:xfrm>
        </p:grpSpPr>
        <p:grpSp>
          <p:nvGrpSpPr>
            <p:cNvPr id="47183" name="Группа 49"/>
            <p:cNvGrpSpPr>
              <a:grpSpLocks/>
            </p:cNvGrpSpPr>
            <p:nvPr/>
          </p:nvGrpSpPr>
          <p:grpSpPr bwMode="auto">
            <a:xfrm>
              <a:off x="5962291" y="1528968"/>
              <a:ext cx="855676" cy="828731"/>
              <a:chOff x="5973748" y="2168469"/>
              <a:chExt cx="855676" cy="828731"/>
            </a:xfrm>
          </p:grpSpPr>
          <p:pic>
            <p:nvPicPr>
              <p:cNvPr id="47185" name="Picture 16" descr="C:\Documents and Settings\Administrator\Local Settings\Temporary Internet Files\Content.IE5\IUOWCW3P\MCBD06737_0000[1].wmf"/>
              <p:cNvPicPr>
                <a:picLocks noChangeAspect="1" noChangeArrowheads="1"/>
              </p:cNvPicPr>
              <p:nvPr/>
            </p:nvPicPr>
            <p:blipFill>
              <a:blip r:embed="rId5"/>
              <a:srcRect/>
              <a:stretch>
                <a:fillRect/>
              </a:stretch>
            </p:blipFill>
            <p:spPr bwMode="auto">
              <a:xfrm>
                <a:off x="6011863" y="2420938"/>
                <a:ext cx="817561" cy="576262"/>
              </a:xfrm>
              <a:prstGeom prst="rect">
                <a:avLst/>
              </a:prstGeom>
              <a:noFill/>
              <a:ln w="9525">
                <a:noFill/>
                <a:miter lim="800000"/>
                <a:headEnd/>
                <a:tailEnd/>
              </a:ln>
            </p:spPr>
          </p:pic>
          <p:sp>
            <p:nvSpPr>
              <p:cNvPr id="47186" name="TextBox 59"/>
              <p:cNvSpPr txBox="1">
                <a:spLocks noChangeArrowheads="1"/>
              </p:cNvSpPr>
              <p:nvPr/>
            </p:nvSpPr>
            <p:spPr bwMode="auto">
              <a:xfrm>
                <a:off x="5973748" y="2168469"/>
                <a:ext cx="738102" cy="246238"/>
              </a:xfrm>
              <a:prstGeom prst="rect">
                <a:avLst/>
              </a:prstGeom>
              <a:noFill/>
              <a:ln w="9525">
                <a:noFill/>
                <a:miter lim="800000"/>
                <a:headEnd/>
                <a:tailEnd/>
              </a:ln>
            </p:spPr>
            <p:txBody>
              <a:bodyPr wrap="none">
                <a:spAutoFit/>
              </a:bodyPr>
              <a:lstStyle/>
              <a:p>
                <a:pPr algn="ctr" eaLnBrk="1" hangingPunct="1"/>
                <a:r>
                  <a:rPr lang="en-US" altLang="az-Latn-AZ" sz="1000" b="1">
                    <a:solidFill>
                      <a:srgbClr val="002060"/>
                    </a:solidFill>
                    <a:ea typeface="ヒラギノ角ゴ Pro W3"/>
                    <a:cs typeface="ヒラギノ角ゴ Pro W3"/>
                  </a:rPr>
                  <a:t>Reports</a:t>
                </a:r>
              </a:p>
            </p:txBody>
          </p:sp>
        </p:grpSp>
        <p:sp>
          <p:nvSpPr>
            <p:cNvPr id="55" name="Left-Right Arrow 19"/>
            <p:cNvSpPr/>
            <p:nvPr/>
          </p:nvSpPr>
          <p:spPr>
            <a:xfrm>
              <a:off x="6806717" y="1778222"/>
              <a:ext cx="835666" cy="254017"/>
            </a:xfrm>
            <a:prstGeom prst="leftRightArrow">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a:p>
          </p:txBody>
        </p:sp>
      </p:grpSp>
      <p:grpSp>
        <p:nvGrpSpPr>
          <p:cNvPr id="58" name="Group 29"/>
          <p:cNvGrpSpPr>
            <a:grpSpLocks/>
          </p:cNvGrpSpPr>
          <p:nvPr/>
        </p:nvGrpSpPr>
        <p:grpSpPr bwMode="auto">
          <a:xfrm>
            <a:off x="7337425" y="1333500"/>
            <a:ext cx="1622425" cy="2495550"/>
            <a:chOff x="7468379" y="1614996"/>
            <a:chExt cx="1502943" cy="1995153"/>
          </a:xfrm>
        </p:grpSpPr>
        <p:sp>
          <p:nvSpPr>
            <p:cNvPr id="59" name="Rectangle 25"/>
            <p:cNvSpPr/>
            <p:nvPr/>
          </p:nvSpPr>
          <p:spPr>
            <a:xfrm>
              <a:off x="7468379" y="1614996"/>
              <a:ext cx="1472019" cy="199515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grpSp>
          <p:nvGrpSpPr>
            <p:cNvPr id="47165" name="Group 22"/>
            <p:cNvGrpSpPr>
              <a:grpSpLocks/>
            </p:cNvGrpSpPr>
            <p:nvPr/>
          </p:nvGrpSpPr>
          <p:grpSpPr bwMode="auto">
            <a:xfrm>
              <a:off x="7478694" y="1679046"/>
              <a:ext cx="1492628" cy="1715219"/>
              <a:chOff x="7517918" y="2209511"/>
              <a:chExt cx="1492628" cy="1715219"/>
            </a:xfrm>
          </p:grpSpPr>
          <p:grpSp>
            <p:nvGrpSpPr>
              <p:cNvPr id="47166" name="Группа 53"/>
              <p:cNvGrpSpPr>
                <a:grpSpLocks/>
              </p:cNvGrpSpPr>
              <p:nvPr/>
            </p:nvGrpSpPr>
            <p:grpSpPr bwMode="auto">
              <a:xfrm>
                <a:off x="7606741" y="2209511"/>
                <a:ext cx="1314982" cy="1715219"/>
                <a:chOff x="7729144" y="2120284"/>
                <a:chExt cx="1314982" cy="1715219"/>
              </a:xfrm>
            </p:grpSpPr>
            <p:sp>
              <p:nvSpPr>
                <p:cNvPr id="66" name="TextBox 56"/>
                <p:cNvSpPr txBox="1">
                  <a:spLocks noChangeArrowheads="1"/>
                </p:cNvSpPr>
                <p:nvPr/>
              </p:nvSpPr>
              <p:spPr bwMode="auto">
                <a:xfrm>
                  <a:off x="7729144" y="3638653"/>
                  <a:ext cx="1314982" cy="19685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a:defRPr>
                      <a:solidFill>
                        <a:schemeClr val="tx1"/>
                      </a:solidFill>
                      <a:latin typeface="Arial" pitchFamily="34" charset="0"/>
                      <a:ea typeface="ヒラギノ角ゴ Pro W3"/>
                      <a:cs typeface="ヒラギノ角ゴ Pro W3"/>
                    </a:defRPr>
                  </a:lvl1pPr>
                  <a:lvl2pPr marL="742950" indent="-285750">
                    <a:defRPr>
                      <a:solidFill>
                        <a:schemeClr val="tx1"/>
                      </a:solidFill>
                      <a:latin typeface="Arial" pitchFamily="34" charset="0"/>
                      <a:ea typeface="ヒラギノ角ゴ Pro W3"/>
                      <a:cs typeface="ヒラギノ角ゴ Pro W3"/>
                    </a:defRPr>
                  </a:lvl2pPr>
                  <a:lvl3pPr marL="1143000" indent="-228600">
                    <a:defRPr>
                      <a:solidFill>
                        <a:schemeClr val="tx1"/>
                      </a:solidFill>
                      <a:latin typeface="Arial" pitchFamily="34" charset="0"/>
                      <a:ea typeface="ヒラギノ角ゴ Pro W3"/>
                      <a:cs typeface="ヒラギノ角ゴ Pro W3"/>
                    </a:defRPr>
                  </a:lvl3pPr>
                  <a:lvl4pPr marL="1600200" indent="-228600">
                    <a:defRPr>
                      <a:solidFill>
                        <a:schemeClr val="tx1"/>
                      </a:solidFill>
                      <a:latin typeface="Arial" pitchFamily="34" charset="0"/>
                      <a:ea typeface="ヒラギノ角ゴ Pro W3"/>
                      <a:cs typeface="ヒラギノ角ゴ Pro W3"/>
                    </a:defRPr>
                  </a:lvl4pPr>
                  <a:lvl5pPr marL="2057400" indent="-22860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defRPr/>
                  </a:pPr>
                  <a:r>
                    <a:rPr lang="en-US" altLang="az-Latn-AZ" sz="1000" b="1" dirty="0" smtClean="0">
                      <a:solidFill>
                        <a:srgbClr val="002060"/>
                      </a:solidFill>
                    </a:rPr>
                    <a:t>State Oil Fund</a:t>
                  </a:r>
                  <a:endParaRPr lang="en-US" altLang="az-Latn-AZ" sz="1000" b="1" dirty="0">
                    <a:solidFill>
                      <a:srgbClr val="002060"/>
                    </a:solidFill>
                  </a:endParaRPr>
                </a:p>
              </p:txBody>
            </p:sp>
            <p:sp>
              <p:nvSpPr>
                <p:cNvPr id="67" name="TextBox 53"/>
                <p:cNvSpPr txBox="1">
                  <a:spLocks noChangeArrowheads="1"/>
                </p:cNvSpPr>
                <p:nvPr/>
              </p:nvSpPr>
              <p:spPr bwMode="auto">
                <a:xfrm>
                  <a:off x="7834886" y="2120284"/>
                  <a:ext cx="1137737" cy="196850"/>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a:defRPr>
                      <a:solidFill>
                        <a:schemeClr val="tx1"/>
                      </a:solidFill>
                      <a:latin typeface="Arial" pitchFamily="34" charset="0"/>
                      <a:ea typeface="ヒラギノ角ゴ Pro W3"/>
                      <a:cs typeface="ヒラギノ角ゴ Pro W3"/>
                    </a:defRPr>
                  </a:lvl1pPr>
                  <a:lvl2pPr marL="742950" indent="-285750">
                    <a:defRPr>
                      <a:solidFill>
                        <a:schemeClr val="tx1"/>
                      </a:solidFill>
                      <a:latin typeface="Arial" pitchFamily="34" charset="0"/>
                      <a:ea typeface="ヒラギノ角ゴ Pro W3"/>
                      <a:cs typeface="ヒラギノ角ゴ Pro W3"/>
                    </a:defRPr>
                  </a:lvl2pPr>
                  <a:lvl3pPr marL="1143000" indent="-228600">
                    <a:defRPr>
                      <a:solidFill>
                        <a:schemeClr val="tx1"/>
                      </a:solidFill>
                      <a:latin typeface="Arial" pitchFamily="34" charset="0"/>
                      <a:ea typeface="ヒラギノ角ゴ Pro W3"/>
                      <a:cs typeface="ヒラギノ角ゴ Pro W3"/>
                    </a:defRPr>
                  </a:lvl3pPr>
                  <a:lvl4pPr marL="1600200" indent="-228600">
                    <a:defRPr>
                      <a:solidFill>
                        <a:schemeClr val="tx1"/>
                      </a:solidFill>
                      <a:latin typeface="Arial" pitchFamily="34" charset="0"/>
                      <a:ea typeface="ヒラギノ角ゴ Pro W3"/>
                      <a:cs typeface="ヒラギノ角ゴ Pro W3"/>
                    </a:defRPr>
                  </a:lvl4pPr>
                  <a:lvl5pPr marL="2057400" indent="-22860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defRPr/>
                  </a:pPr>
                  <a:r>
                    <a:rPr lang="en-US" altLang="az-Latn-AZ" sz="1000" b="1" dirty="0" smtClean="0">
                      <a:solidFill>
                        <a:srgbClr val="002060"/>
                      </a:solidFill>
                    </a:rPr>
                    <a:t>Ministry of Taxes</a:t>
                  </a:r>
                  <a:endParaRPr lang="en-US" altLang="az-Latn-AZ" sz="1000" b="1" dirty="0">
                    <a:solidFill>
                      <a:srgbClr val="002060"/>
                    </a:solidFill>
                  </a:endParaRPr>
                </a:p>
              </p:txBody>
            </p:sp>
          </p:grpSp>
          <p:grpSp>
            <p:nvGrpSpPr>
              <p:cNvPr id="47167" name="Group 21"/>
              <p:cNvGrpSpPr>
                <a:grpSpLocks/>
              </p:cNvGrpSpPr>
              <p:nvPr/>
            </p:nvGrpSpPr>
            <p:grpSpPr bwMode="auto">
              <a:xfrm>
                <a:off x="7517918" y="2593426"/>
                <a:ext cx="1492628" cy="1067212"/>
                <a:chOff x="7517918" y="2593426"/>
                <a:chExt cx="1492628" cy="1067212"/>
              </a:xfrm>
            </p:grpSpPr>
            <p:sp>
              <p:nvSpPr>
                <p:cNvPr id="63" name="TextBox 53"/>
                <p:cNvSpPr txBox="1">
                  <a:spLocks noChangeArrowheads="1"/>
                </p:cNvSpPr>
                <p:nvPr/>
              </p:nvSpPr>
              <p:spPr bwMode="auto">
                <a:xfrm>
                  <a:off x="7517918" y="2593426"/>
                  <a:ext cx="1492628" cy="319882"/>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a:defRPr>
                      <a:solidFill>
                        <a:schemeClr val="tx1"/>
                      </a:solidFill>
                      <a:latin typeface="Arial" pitchFamily="34" charset="0"/>
                      <a:ea typeface="ヒラギノ角ゴ Pro W3"/>
                      <a:cs typeface="ヒラギノ角ゴ Pro W3"/>
                    </a:defRPr>
                  </a:lvl1pPr>
                  <a:lvl2pPr marL="742950" indent="-285750">
                    <a:defRPr>
                      <a:solidFill>
                        <a:schemeClr val="tx1"/>
                      </a:solidFill>
                      <a:latin typeface="Arial" pitchFamily="34" charset="0"/>
                      <a:ea typeface="ヒラギノ角ゴ Pro W3"/>
                      <a:cs typeface="ヒラギノ角ゴ Pro W3"/>
                    </a:defRPr>
                  </a:lvl2pPr>
                  <a:lvl3pPr marL="1143000" indent="-228600">
                    <a:defRPr>
                      <a:solidFill>
                        <a:schemeClr val="tx1"/>
                      </a:solidFill>
                      <a:latin typeface="Arial" pitchFamily="34" charset="0"/>
                      <a:ea typeface="ヒラギノ角ゴ Pro W3"/>
                      <a:cs typeface="ヒラギノ角ゴ Pro W3"/>
                    </a:defRPr>
                  </a:lvl3pPr>
                  <a:lvl4pPr marL="1600200" indent="-228600">
                    <a:defRPr>
                      <a:solidFill>
                        <a:schemeClr val="tx1"/>
                      </a:solidFill>
                      <a:latin typeface="Arial" pitchFamily="34" charset="0"/>
                      <a:ea typeface="ヒラギノ角ゴ Pro W3"/>
                      <a:cs typeface="ヒラギノ角ゴ Pro W3"/>
                    </a:defRPr>
                  </a:lvl4pPr>
                  <a:lvl5pPr marL="2057400" indent="-22860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defRPr/>
                  </a:pPr>
                  <a:r>
                    <a:rPr lang="en-US" altLang="az-Latn-AZ" sz="1000" b="1" dirty="0" smtClean="0">
                      <a:solidFill>
                        <a:srgbClr val="002060"/>
                      </a:solidFill>
                    </a:rPr>
                    <a:t>State Social Protection </a:t>
                  </a:r>
                </a:p>
                <a:p>
                  <a:pPr algn="ctr" eaLnBrk="1" hangingPunct="1">
                    <a:defRPr/>
                  </a:pPr>
                  <a:r>
                    <a:rPr lang="en-US" altLang="az-Latn-AZ" sz="1000" b="1" dirty="0" smtClean="0">
                      <a:solidFill>
                        <a:srgbClr val="002060"/>
                      </a:solidFill>
                    </a:rPr>
                    <a:t>Fund</a:t>
                  </a:r>
                  <a:endParaRPr lang="en-US" altLang="az-Latn-AZ" sz="1000" b="1" dirty="0">
                    <a:solidFill>
                      <a:srgbClr val="002060"/>
                    </a:solidFill>
                  </a:endParaRPr>
                </a:p>
              </p:txBody>
            </p:sp>
            <p:sp>
              <p:nvSpPr>
                <p:cNvPr id="64" name="TextBox 53"/>
                <p:cNvSpPr txBox="1">
                  <a:spLocks noChangeArrowheads="1"/>
                </p:cNvSpPr>
                <p:nvPr/>
              </p:nvSpPr>
              <p:spPr bwMode="auto">
                <a:xfrm>
                  <a:off x="7636222" y="3002778"/>
                  <a:ext cx="1324835" cy="196850"/>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a:defRPr>
                      <a:solidFill>
                        <a:schemeClr val="tx1"/>
                      </a:solidFill>
                      <a:latin typeface="Arial" pitchFamily="34" charset="0"/>
                      <a:ea typeface="ヒラギノ角ゴ Pro W3"/>
                      <a:cs typeface="ヒラギノ角ゴ Pro W3"/>
                    </a:defRPr>
                  </a:lvl1pPr>
                  <a:lvl2pPr marL="742950" indent="-285750">
                    <a:defRPr>
                      <a:solidFill>
                        <a:schemeClr val="tx1"/>
                      </a:solidFill>
                      <a:latin typeface="Arial" pitchFamily="34" charset="0"/>
                      <a:ea typeface="ヒラギノ角ゴ Pro W3"/>
                      <a:cs typeface="ヒラギノ角ゴ Pro W3"/>
                    </a:defRPr>
                  </a:lvl2pPr>
                  <a:lvl3pPr marL="1143000" indent="-228600">
                    <a:defRPr>
                      <a:solidFill>
                        <a:schemeClr val="tx1"/>
                      </a:solidFill>
                      <a:latin typeface="Arial" pitchFamily="34" charset="0"/>
                      <a:ea typeface="ヒラギノ角ゴ Pro W3"/>
                      <a:cs typeface="ヒラギノ角ゴ Pro W3"/>
                    </a:defRPr>
                  </a:lvl3pPr>
                  <a:lvl4pPr marL="1600200" indent="-228600">
                    <a:defRPr>
                      <a:solidFill>
                        <a:schemeClr val="tx1"/>
                      </a:solidFill>
                      <a:latin typeface="Arial" pitchFamily="34" charset="0"/>
                      <a:ea typeface="ヒラギノ角ゴ Pro W3"/>
                      <a:cs typeface="ヒラギノ角ゴ Pro W3"/>
                    </a:defRPr>
                  </a:lvl4pPr>
                  <a:lvl5pPr marL="2057400" indent="-22860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defRPr/>
                  </a:pPr>
                  <a:r>
                    <a:rPr lang="en-US" altLang="az-Latn-AZ" sz="1000" b="1" dirty="0" smtClean="0">
                      <a:solidFill>
                        <a:srgbClr val="002060"/>
                      </a:solidFill>
                    </a:rPr>
                    <a:t>Customs Committee</a:t>
                  </a:r>
                  <a:endParaRPr lang="en-US" altLang="az-Latn-AZ" sz="1000" b="1" dirty="0">
                    <a:solidFill>
                      <a:srgbClr val="002060"/>
                    </a:solidFill>
                  </a:endParaRPr>
                </a:p>
              </p:txBody>
            </p:sp>
            <p:sp>
              <p:nvSpPr>
                <p:cNvPr id="65" name="TextBox 53"/>
                <p:cNvSpPr txBox="1">
                  <a:spLocks noChangeArrowheads="1"/>
                </p:cNvSpPr>
                <p:nvPr/>
              </p:nvSpPr>
              <p:spPr bwMode="auto">
                <a:xfrm>
                  <a:off x="7609087" y="3340756"/>
                  <a:ext cx="1317409" cy="319882"/>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a:defRPr>
                      <a:solidFill>
                        <a:schemeClr val="tx1"/>
                      </a:solidFill>
                      <a:latin typeface="Arial" pitchFamily="34" charset="0"/>
                      <a:ea typeface="ヒラギノ角ゴ Pro W3"/>
                      <a:cs typeface="ヒラギノ角ゴ Pro W3"/>
                    </a:defRPr>
                  </a:lvl1pPr>
                  <a:lvl2pPr marL="742950" indent="-285750">
                    <a:defRPr>
                      <a:solidFill>
                        <a:schemeClr val="tx1"/>
                      </a:solidFill>
                      <a:latin typeface="Arial" pitchFamily="34" charset="0"/>
                      <a:ea typeface="ヒラギノ角ゴ Pro W3"/>
                      <a:cs typeface="ヒラギノ角ゴ Pro W3"/>
                    </a:defRPr>
                  </a:lvl2pPr>
                  <a:lvl3pPr marL="1143000" indent="-228600">
                    <a:defRPr>
                      <a:solidFill>
                        <a:schemeClr val="tx1"/>
                      </a:solidFill>
                      <a:latin typeface="Arial" pitchFamily="34" charset="0"/>
                      <a:ea typeface="ヒラギノ角ゴ Pro W3"/>
                      <a:cs typeface="ヒラギノ角ゴ Pro W3"/>
                    </a:defRPr>
                  </a:lvl3pPr>
                  <a:lvl4pPr marL="1600200" indent="-228600">
                    <a:defRPr>
                      <a:solidFill>
                        <a:schemeClr val="tx1"/>
                      </a:solidFill>
                      <a:latin typeface="Arial" pitchFamily="34" charset="0"/>
                      <a:ea typeface="ヒラギノ角ゴ Pro W3"/>
                      <a:cs typeface="ヒラギノ角ゴ Pro W3"/>
                    </a:defRPr>
                  </a:lvl4pPr>
                  <a:lvl5pPr marL="2057400" indent="-22860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r>
                    <a:rPr lang="en-US" altLang="az-Latn-AZ" sz="1000" b="1" dirty="0" smtClean="0">
                      <a:solidFill>
                        <a:srgbClr val="002060"/>
                      </a:solidFill>
                    </a:rPr>
                    <a:t>Committee on State </a:t>
                  </a:r>
                </a:p>
                <a:p>
                  <a:pPr algn="ctr" eaLnBrk="1" hangingPunct="1">
                    <a:defRPr/>
                  </a:pPr>
                  <a:r>
                    <a:rPr lang="en-US" altLang="az-Latn-AZ" sz="1000" b="1" dirty="0" smtClean="0">
                      <a:solidFill>
                        <a:srgbClr val="002060"/>
                      </a:solidFill>
                    </a:rPr>
                    <a:t>Property</a:t>
                  </a:r>
                </a:p>
              </p:txBody>
            </p:sp>
          </p:grpSp>
        </p:grpSp>
      </p:grpSp>
      <p:grpSp>
        <p:nvGrpSpPr>
          <p:cNvPr id="68" name="Group 2"/>
          <p:cNvGrpSpPr>
            <a:grpSpLocks/>
          </p:cNvGrpSpPr>
          <p:nvPr/>
        </p:nvGrpSpPr>
        <p:grpSpPr bwMode="auto">
          <a:xfrm>
            <a:off x="2725738" y="5157192"/>
            <a:ext cx="2528887" cy="1341437"/>
            <a:chOff x="4219743" y="4809748"/>
            <a:chExt cx="1381767" cy="1643440"/>
          </a:xfrm>
        </p:grpSpPr>
        <p:sp>
          <p:nvSpPr>
            <p:cNvPr id="69" name="Скругленный прямоугольник 68"/>
            <p:cNvSpPr/>
            <p:nvPr/>
          </p:nvSpPr>
          <p:spPr>
            <a:xfrm>
              <a:off x="4219743" y="4809748"/>
              <a:ext cx="1381767" cy="1643440"/>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ru-RU"/>
            </a:p>
          </p:txBody>
        </p:sp>
        <p:grpSp>
          <p:nvGrpSpPr>
            <p:cNvPr id="47157" name="Group 24"/>
            <p:cNvGrpSpPr>
              <a:grpSpLocks/>
            </p:cNvGrpSpPr>
            <p:nvPr/>
          </p:nvGrpSpPr>
          <p:grpSpPr bwMode="auto">
            <a:xfrm>
              <a:off x="4384699" y="4883146"/>
              <a:ext cx="1019112" cy="1540167"/>
              <a:chOff x="3902808" y="4738291"/>
              <a:chExt cx="924195" cy="1539466"/>
            </a:xfrm>
          </p:grpSpPr>
          <p:grpSp>
            <p:nvGrpSpPr>
              <p:cNvPr id="47158" name="Group 23"/>
              <p:cNvGrpSpPr>
                <a:grpSpLocks/>
              </p:cNvGrpSpPr>
              <p:nvPr/>
            </p:nvGrpSpPr>
            <p:grpSpPr bwMode="auto">
              <a:xfrm>
                <a:off x="3902808" y="4738291"/>
                <a:ext cx="896493" cy="1461431"/>
                <a:chOff x="3978194" y="4677049"/>
                <a:chExt cx="896493" cy="1461431"/>
              </a:xfrm>
            </p:grpSpPr>
            <p:sp>
              <p:nvSpPr>
                <p:cNvPr id="73" name="Rectangle 24"/>
                <p:cNvSpPr/>
                <p:nvPr/>
              </p:nvSpPr>
              <p:spPr bwMode="auto">
                <a:xfrm>
                  <a:off x="3978058" y="5406562"/>
                  <a:ext cx="896738" cy="744558"/>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7161" name="TextBox 482"/>
                <p:cNvSpPr txBox="1">
                  <a:spLocks noChangeArrowheads="1"/>
                </p:cNvSpPr>
                <p:nvPr/>
              </p:nvSpPr>
              <p:spPr bwMode="auto">
                <a:xfrm>
                  <a:off x="4110817" y="4677049"/>
                  <a:ext cx="667025" cy="565517"/>
                </a:xfrm>
                <a:prstGeom prst="rect">
                  <a:avLst/>
                </a:prstGeom>
                <a:noFill/>
                <a:ln w="19050">
                  <a:solidFill>
                    <a:srgbClr val="06477D"/>
                  </a:solidFill>
                  <a:miter lim="800000"/>
                  <a:headEnd/>
                  <a:tailEnd/>
                </a:ln>
              </p:spPr>
              <p:txBody>
                <a:bodyPr>
                  <a:spAutoFit/>
                </a:bodyPr>
                <a:lstStyle/>
                <a:p>
                  <a:pPr algn="ctr" eaLnBrk="1" hangingPunct="1"/>
                  <a:r>
                    <a:rPr lang="en-US" altLang="az-Latn-AZ" sz="2400" b="1">
                      <a:solidFill>
                        <a:schemeClr val="bg1"/>
                      </a:solidFill>
                      <a:ea typeface="ヒラギノ角ゴ Pro W3"/>
                      <a:cs typeface="ヒラギノ角ゴ Pro W3"/>
                    </a:rPr>
                    <a:t>TIMS</a:t>
                  </a:r>
                  <a:endParaRPr lang="az-Latn-AZ" altLang="az-Latn-AZ" sz="2800" b="1">
                    <a:solidFill>
                      <a:schemeClr val="bg1"/>
                    </a:solidFill>
                    <a:ea typeface="ヒラギノ角ゴ Pro W3"/>
                    <a:cs typeface="ヒラギノ角ゴ Pro W3"/>
                  </a:endParaRPr>
                </a:p>
              </p:txBody>
            </p:sp>
          </p:grpSp>
          <p:sp>
            <p:nvSpPr>
              <p:cNvPr id="47159" name="TextBox 19"/>
              <p:cNvSpPr txBox="1">
                <a:spLocks noChangeArrowheads="1"/>
              </p:cNvSpPr>
              <p:nvPr/>
            </p:nvSpPr>
            <p:spPr bwMode="auto">
              <a:xfrm>
                <a:off x="3933325" y="5486275"/>
                <a:ext cx="893678" cy="791482"/>
              </a:xfrm>
              <a:prstGeom prst="rect">
                <a:avLst/>
              </a:prstGeom>
              <a:noFill/>
              <a:ln w="9525">
                <a:noFill/>
                <a:miter lim="800000"/>
                <a:headEnd/>
                <a:tailEnd/>
              </a:ln>
            </p:spPr>
            <p:txBody>
              <a:bodyPr>
                <a:spAutoFit/>
              </a:bodyPr>
              <a:lstStyle/>
              <a:p>
                <a:pPr eaLnBrk="1" hangingPunct="1"/>
                <a:r>
                  <a:rPr lang="pt-BR" altLang="az-Latn-AZ" sz="900" b="1">
                    <a:solidFill>
                      <a:srgbClr val="002060"/>
                    </a:solidFill>
                    <a:ea typeface="ヒラギノ角ゴ Pro W3"/>
                    <a:cs typeface="ヒラギノ角ゴ Pro W3"/>
                  </a:rPr>
                  <a:t>User 1 record  </a:t>
                </a:r>
              </a:p>
              <a:p>
                <a:pPr eaLnBrk="1" hangingPunct="1"/>
                <a:r>
                  <a:rPr lang="pt-BR" altLang="az-Latn-AZ" sz="900" b="1">
                    <a:solidFill>
                      <a:srgbClr val="002060"/>
                    </a:solidFill>
                    <a:ea typeface="ヒラギノ角ゴ Pro W3"/>
                    <a:cs typeface="ヒラギノ角ゴ Pro W3"/>
                  </a:rPr>
                  <a:t>User 2 record</a:t>
                </a:r>
              </a:p>
              <a:p>
                <a:pPr eaLnBrk="1" hangingPunct="1"/>
                <a:r>
                  <a:rPr lang="pt-BR" altLang="az-Latn-AZ" sz="900" b="1">
                    <a:solidFill>
                      <a:srgbClr val="002060"/>
                    </a:solidFill>
                    <a:ea typeface="ヒラギノ角ゴ Pro W3"/>
                    <a:cs typeface="ヒラギノ角ゴ Pro W3"/>
                  </a:rPr>
                  <a:t>…</a:t>
                </a:r>
              </a:p>
              <a:p>
                <a:pPr eaLnBrk="1" hangingPunct="1"/>
                <a:r>
                  <a:rPr lang="pt-BR" altLang="az-Latn-AZ" sz="900" b="1">
                    <a:solidFill>
                      <a:srgbClr val="002060"/>
                    </a:solidFill>
                    <a:ea typeface="ヒラギノ角ゴ Pro W3"/>
                    <a:cs typeface="ヒラギノ角ゴ Pro W3"/>
                  </a:rPr>
                  <a:t>                 User N record</a:t>
                </a:r>
              </a:p>
            </p:txBody>
          </p:sp>
        </p:grpSp>
      </p:grpSp>
      <p:grpSp>
        <p:nvGrpSpPr>
          <p:cNvPr id="75" name="Group 32"/>
          <p:cNvGrpSpPr>
            <a:grpSpLocks/>
          </p:cNvGrpSpPr>
          <p:nvPr/>
        </p:nvGrpSpPr>
        <p:grpSpPr bwMode="auto">
          <a:xfrm>
            <a:off x="8083550" y="4200525"/>
            <a:ext cx="1195388" cy="2251075"/>
            <a:chOff x="7406966" y="4296498"/>
            <a:chExt cx="1340491" cy="2123172"/>
          </a:xfrm>
        </p:grpSpPr>
        <p:grpSp>
          <p:nvGrpSpPr>
            <p:cNvPr id="47145" name="Group 27"/>
            <p:cNvGrpSpPr>
              <a:grpSpLocks/>
            </p:cNvGrpSpPr>
            <p:nvPr/>
          </p:nvGrpSpPr>
          <p:grpSpPr bwMode="auto">
            <a:xfrm>
              <a:off x="7435721" y="4990875"/>
              <a:ext cx="832641" cy="580055"/>
              <a:chOff x="7672144" y="5069936"/>
              <a:chExt cx="832641" cy="580055"/>
            </a:xfrm>
          </p:grpSpPr>
          <p:sp>
            <p:nvSpPr>
              <p:cNvPr id="47154" name="TextBox 12"/>
              <p:cNvSpPr txBox="1">
                <a:spLocks noChangeArrowheads="1"/>
              </p:cNvSpPr>
              <p:nvPr/>
            </p:nvSpPr>
            <p:spPr bwMode="auto">
              <a:xfrm>
                <a:off x="7672144" y="5432244"/>
                <a:ext cx="832641" cy="217747"/>
              </a:xfrm>
              <a:prstGeom prst="rect">
                <a:avLst/>
              </a:prstGeom>
              <a:noFill/>
              <a:ln w="9525">
                <a:noFill/>
                <a:miter lim="800000"/>
                <a:headEnd/>
                <a:tailEnd/>
              </a:ln>
            </p:spPr>
            <p:txBody>
              <a:bodyPr wrap="none">
                <a:spAutoFit/>
              </a:bodyPr>
              <a:lstStyle/>
              <a:p>
                <a:pPr eaLnBrk="1" hangingPunct="1"/>
                <a:r>
                  <a:rPr lang="en-GB" altLang="az-Latn-AZ" sz="900" b="1">
                    <a:solidFill>
                      <a:srgbClr val="0070C0"/>
                    </a:solidFill>
                    <a:ea typeface="ヒラギノ角ゴ Pro W3"/>
                    <a:cs typeface="ヒラギノ角ゴ Pro W3"/>
                  </a:rPr>
                  <a:t>Supplier</a:t>
                </a:r>
                <a:r>
                  <a:rPr lang="ru-RU" altLang="az-Latn-AZ" sz="900" b="1">
                    <a:solidFill>
                      <a:srgbClr val="0070C0"/>
                    </a:solidFill>
                    <a:ea typeface="ヒラギノ角ゴ Pro W3"/>
                    <a:cs typeface="ヒラギノ角ゴ Pro W3"/>
                  </a:rPr>
                  <a:t> 2</a:t>
                </a:r>
                <a:endParaRPr lang="en-US" altLang="az-Latn-AZ" sz="900" b="1">
                  <a:solidFill>
                    <a:srgbClr val="0070C0"/>
                  </a:solidFill>
                  <a:ea typeface="ヒラギノ角ゴ Pro W3"/>
                  <a:cs typeface="ヒラギノ角ゴ Pro W3"/>
                </a:endParaRPr>
              </a:p>
            </p:txBody>
          </p:sp>
          <p:pic>
            <p:nvPicPr>
              <p:cNvPr id="47155" name="Picture 4" descr="C:\Documents and Settings\Administrator\Local Settings\Temporary Internet Files\Content.IE5\9V8VFPUK\MCj04326800000[1].png"/>
              <p:cNvPicPr>
                <a:picLocks noChangeAspect="1" noChangeArrowheads="1"/>
              </p:cNvPicPr>
              <p:nvPr/>
            </p:nvPicPr>
            <p:blipFill>
              <a:blip r:embed="rId6"/>
              <a:srcRect/>
              <a:stretch>
                <a:fillRect/>
              </a:stretch>
            </p:blipFill>
            <p:spPr bwMode="auto">
              <a:xfrm>
                <a:off x="7833369" y="5069936"/>
                <a:ext cx="580036" cy="378228"/>
              </a:xfrm>
              <a:prstGeom prst="rect">
                <a:avLst/>
              </a:prstGeom>
              <a:noFill/>
              <a:ln w="9525">
                <a:noFill/>
                <a:miter lim="800000"/>
                <a:headEnd/>
                <a:tailEnd/>
              </a:ln>
            </p:spPr>
          </p:pic>
        </p:grpSp>
        <p:grpSp>
          <p:nvGrpSpPr>
            <p:cNvPr id="47146" name="Group 26"/>
            <p:cNvGrpSpPr>
              <a:grpSpLocks/>
            </p:cNvGrpSpPr>
            <p:nvPr/>
          </p:nvGrpSpPr>
          <p:grpSpPr bwMode="auto">
            <a:xfrm>
              <a:off x="7435721" y="4296498"/>
              <a:ext cx="1311736" cy="539327"/>
              <a:chOff x="7693069" y="4375559"/>
              <a:chExt cx="1467632" cy="539327"/>
            </a:xfrm>
          </p:grpSpPr>
          <p:sp>
            <p:nvSpPr>
              <p:cNvPr id="47152" name="TextBox 11"/>
              <p:cNvSpPr txBox="1">
                <a:spLocks noChangeArrowheads="1"/>
              </p:cNvSpPr>
              <p:nvPr/>
            </p:nvSpPr>
            <p:spPr bwMode="auto">
              <a:xfrm>
                <a:off x="7693069" y="4697139"/>
                <a:ext cx="1467632" cy="217747"/>
              </a:xfrm>
              <a:prstGeom prst="rect">
                <a:avLst/>
              </a:prstGeom>
              <a:noFill/>
              <a:ln w="9525">
                <a:noFill/>
                <a:miter lim="800000"/>
                <a:headEnd/>
                <a:tailEnd/>
              </a:ln>
            </p:spPr>
            <p:txBody>
              <a:bodyPr>
                <a:spAutoFit/>
              </a:bodyPr>
              <a:lstStyle/>
              <a:p>
                <a:pPr eaLnBrk="1" hangingPunct="1"/>
                <a:r>
                  <a:rPr lang="en-US" altLang="az-Latn-AZ" sz="900" b="1">
                    <a:solidFill>
                      <a:srgbClr val="77933C"/>
                    </a:solidFill>
                    <a:ea typeface="ヒラギノ角ゴ Pro W3"/>
                    <a:cs typeface="ヒラギノ角ゴ Pro W3"/>
                  </a:rPr>
                  <a:t>Supplier</a:t>
                </a:r>
                <a:r>
                  <a:rPr lang="ru-RU" altLang="az-Latn-AZ" sz="900" b="1">
                    <a:solidFill>
                      <a:srgbClr val="77933C"/>
                    </a:solidFill>
                    <a:ea typeface="ヒラギノ角ゴ Pro W3"/>
                    <a:cs typeface="ヒラギノ角ゴ Pro W3"/>
                  </a:rPr>
                  <a:t> </a:t>
                </a:r>
                <a:r>
                  <a:rPr lang="en-US" altLang="az-Latn-AZ" sz="900" b="1">
                    <a:solidFill>
                      <a:srgbClr val="77933C"/>
                    </a:solidFill>
                    <a:ea typeface="ヒラギノ角ゴ Pro W3"/>
                    <a:cs typeface="ヒラギノ角ゴ Pro W3"/>
                  </a:rPr>
                  <a:t>1</a:t>
                </a:r>
              </a:p>
            </p:txBody>
          </p:sp>
          <p:pic>
            <p:nvPicPr>
              <p:cNvPr id="47153" name="Picture 4" descr="C:\Documents and Settings\Administrator\Local Settings\Temporary Internet Files\Content.IE5\9V8VFPUK\MCj04326800000[1].png"/>
              <p:cNvPicPr>
                <a:picLocks noChangeAspect="1" noChangeArrowheads="1"/>
              </p:cNvPicPr>
              <p:nvPr/>
            </p:nvPicPr>
            <p:blipFill>
              <a:blip r:embed="rId7"/>
              <a:srcRect/>
              <a:stretch>
                <a:fillRect/>
              </a:stretch>
            </p:blipFill>
            <p:spPr bwMode="auto">
              <a:xfrm>
                <a:off x="7885251" y="4375559"/>
                <a:ext cx="580036" cy="378228"/>
              </a:xfrm>
              <a:prstGeom prst="rect">
                <a:avLst/>
              </a:prstGeom>
              <a:noFill/>
              <a:ln w="9525">
                <a:noFill/>
                <a:miter lim="800000"/>
                <a:headEnd/>
                <a:tailEnd/>
              </a:ln>
            </p:spPr>
          </p:pic>
        </p:grpSp>
        <p:grpSp>
          <p:nvGrpSpPr>
            <p:cNvPr id="47147" name="Group 28"/>
            <p:cNvGrpSpPr>
              <a:grpSpLocks/>
            </p:cNvGrpSpPr>
            <p:nvPr/>
          </p:nvGrpSpPr>
          <p:grpSpPr bwMode="auto">
            <a:xfrm>
              <a:off x="7406966" y="5578367"/>
              <a:ext cx="854212" cy="841303"/>
              <a:chOff x="7643389" y="5657428"/>
              <a:chExt cx="854212" cy="841303"/>
            </a:xfrm>
          </p:grpSpPr>
          <p:grpSp>
            <p:nvGrpSpPr>
              <p:cNvPr id="47148" name="Группа 41"/>
              <p:cNvGrpSpPr>
                <a:grpSpLocks/>
              </p:cNvGrpSpPr>
              <p:nvPr/>
            </p:nvGrpSpPr>
            <p:grpSpPr bwMode="auto">
              <a:xfrm>
                <a:off x="7643389" y="5896350"/>
                <a:ext cx="854212" cy="602381"/>
                <a:chOff x="325992" y="5130747"/>
                <a:chExt cx="854212" cy="923790"/>
              </a:xfrm>
            </p:grpSpPr>
            <p:pic>
              <p:nvPicPr>
                <p:cNvPr id="47150" name="Picture 4" descr="C:\Documents and Settings\Administrator\Local Settings\Temporary Internet Files\Content.IE5\9V8VFPUK\MCj04326800000[1].png"/>
                <p:cNvPicPr>
                  <a:picLocks noChangeAspect="1" noChangeArrowheads="1"/>
                </p:cNvPicPr>
                <p:nvPr/>
              </p:nvPicPr>
              <p:blipFill>
                <a:blip r:embed="rId6"/>
                <a:srcRect/>
                <a:stretch>
                  <a:fillRect/>
                </a:stretch>
              </p:blipFill>
              <p:spPr bwMode="auto">
                <a:xfrm>
                  <a:off x="515658" y="5130747"/>
                  <a:ext cx="580036" cy="580036"/>
                </a:xfrm>
                <a:prstGeom prst="rect">
                  <a:avLst/>
                </a:prstGeom>
                <a:noFill/>
                <a:ln w="9525">
                  <a:noFill/>
                  <a:miter lim="800000"/>
                  <a:headEnd/>
                  <a:tailEnd/>
                </a:ln>
              </p:spPr>
            </p:pic>
            <p:sp>
              <p:nvSpPr>
                <p:cNvPr id="47151" name="TextBox 13"/>
                <p:cNvSpPr txBox="1">
                  <a:spLocks noChangeArrowheads="1"/>
                </p:cNvSpPr>
                <p:nvPr/>
              </p:nvSpPr>
              <p:spPr bwMode="auto">
                <a:xfrm>
                  <a:off x="325992" y="5720608"/>
                  <a:ext cx="854212" cy="333929"/>
                </a:xfrm>
                <a:prstGeom prst="rect">
                  <a:avLst/>
                </a:prstGeom>
                <a:noFill/>
                <a:ln w="9525">
                  <a:noFill/>
                  <a:miter lim="800000"/>
                  <a:headEnd/>
                  <a:tailEnd/>
                </a:ln>
              </p:spPr>
              <p:txBody>
                <a:bodyPr wrap="none">
                  <a:spAutoFit/>
                </a:bodyPr>
                <a:lstStyle/>
                <a:p>
                  <a:pPr eaLnBrk="1" hangingPunct="1"/>
                  <a:r>
                    <a:rPr lang="en-GB" altLang="az-Latn-AZ" sz="900" b="1">
                      <a:solidFill>
                        <a:srgbClr val="604A7B"/>
                      </a:solidFill>
                      <a:ea typeface="ヒラギノ角ゴ Pro W3"/>
                      <a:cs typeface="ヒラギノ角ゴ Pro W3"/>
                    </a:rPr>
                    <a:t>Supplier</a:t>
                  </a:r>
                  <a:r>
                    <a:rPr lang="az-Latn-AZ" altLang="az-Latn-AZ" sz="900" b="1">
                      <a:solidFill>
                        <a:srgbClr val="604A7B"/>
                      </a:solidFill>
                      <a:ea typeface="ヒラギノ角ゴ Pro W3"/>
                      <a:cs typeface="ヒラギノ角ゴ Pro W3"/>
                    </a:rPr>
                    <a:t> </a:t>
                  </a:r>
                  <a:r>
                    <a:rPr lang="en-US" altLang="az-Latn-AZ" sz="900" b="1">
                      <a:solidFill>
                        <a:srgbClr val="604A7B"/>
                      </a:solidFill>
                      <a:ea typeface="ヒラギノ角ゴ Pro W3"/>
                      <a:cs typeface="ヒラギノ角ゴ Pro W3"/>
                    </a:rPr>
                    <a:t>N</a:t>
                  </a:r>
                </a:p>
              </p:txBody>
            </p:sp>
          </p:grpSp>
          <p:sp>
            <p:nvSpPr>
              <p:cNvPr id="80" name="TextBox 638"/>
              <p:cNvSpPr txBox="1">
                <a:spLocks noChangeArrowheads="1"/>
              </p:cNvSpPr>
              <p:nvPr/>
            </p:nvSpPr>
            <p:spPr bwMode="auto">
              <a:xfrm>
                <a:off x="7842771" y="5657248"/>
                <a:ext cx="494895" cy="278498"/>
              </a:xfrm>
              <a:prstGeom prst="rect">
                <a:avLst/>
              </a:prstGeom>
              <a:noFill/>
              <a:ln>
                <a:noFill/>
              </a:ln>
              <a:extLst/>
            </p:spPr>
            <p:txBody>
              <a:bodyPr>
                <a:spAutoFit/>
              </a:bodyPr>
              <a:lstStyle>
                <a:lvl1pPr>
                  <a:defRPr>
                    <a:solidFill>
                      <a:schemeClr val="tx1"/>
                    </a:solidFill>
                    <a:latin typeface="Arial" pitchFamily="34" charset="0"/>
                    <a:ea typeface="ヒラギノ角ゴ Pro W3"/>
                    <a:cs typeface="ヒラギノ角ゴ Pro W3"/>
                  </a:defRPr>
                </a:lvl1pPr>
                <a:lvl2pPr marL="742950" indent="-285750">
                  <a:defRPr>
                    <a:solidFill>
                      <a:schemeClr val="tx1"/>
                    </a:solidFill>
                    <a:latin typeface="Arial" pitchFamily="34" charset="0"/>
                    <a:ea typeface="ヒラギノ角ゴ Pro W3"/>
                    <a:cs typeface="ヒラギノ角ゴ Pro W3"/>
                  </a:defRPr>
                </a:lvl2pPr>
                <a:lvl3pPr marL="1143000" indent="-228600">
                  <a:defRPr>
                    <a:solidFill>
                      <a:schemeClr val="tx1"/>
                    </a:solidFill>
                    <a:latin typeface="Arial" pitchFamily="34" charset="0"/>
                    <a:ea typeface="ヒラギノ角ゴ Pro W3"/>
                    <a:cs typeface="ヒラギノ角ゴ Pro W3"/>
                  </a:defRPr>
                </a:lvl3pPr>
                <a:lvl4pPr marL="1600200" indent="-228600">
                  <a:defRPr>
                    <a:solidFill>
                      <a:schemeClr val="tx1"/>
                    </a:solidFill>
                    <a:latin typeface="Arial" pitchFamily="34" charset="0"/>
                    <a:ea typeface="ヒラギノ角ゴ Pro W3"/>
                    <a:cs typeface="ヒラギノ角ゴ Pro W3"/>
                  </a:defRPr>
                </a:lvl4pPr>
                <a:lvl5pPr marL="2057400" indent="-22860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defRPr/>
                </a:pPr>
                <a:r>
                  <a:rPr lang="az-Latn-AZ" altLang="az-Latn-AZ" sz="1050" b="1" dirty="0" smtClean="0">
                    <a:solidFill>
                      <a:srgbClr val="002060"/>
                    </a:solidFill>
                  </a:rPr>
                  <a:t>...</a:t>
                </a:r>
                <a:endParaRPr lang="ru-RU" altLang="az-Latn-AZ" sz="1050" b="1" dirty="0" smtClean="0">
                  <a:solidFill>
                    <a:srgbClr val="002060"/>
                  </a:solidFill>
                </a:endParaRPr>
              </a:p>
            </p:txBody>
          </p:sp>
        </p:grpSp>
      </p:grpSp>
      <p:grpSp>
        <p:nvGrpSpPr>
          <p:cNvPr id="87" name="Группа 6"/>
          <p:cNvGrpSpPr>
            <a:grpSpLocks/>
          </p:cNvGrpSpPr>
          <p:nvPr/>
        </p:nvGrpSpPr>
        <p:grpSpPr bwMode="auto">
          <a:xfrm>
            <a:off x="5370513" y="5114925"/>
            <a:ext cx="773112" cy="369888"/>
            <a:chOff x="5724129" y="5204122"/>
            <a:chExt cx="720238" cy="369116"/>
          </a:xfrm>
        </p:grpSpPr>
        <p:sp>
          <p:nvSpPr>
            <p:cNvPr id="88" name="Left-Right Arrow 79"/>
            <p:cNvSpPr/>
            <p:nvPr/>
          </p:nvSpPr>
          <p:spPr>
            <a:xfrm>
              <a:off x="5724129" y="5405314"/>
              <a:ext cx="720238" cy="167924"/>
            </a:xfrm>
            <a:prstGeom prst="leftRightArrow">
              <a:avLst/>
            </a:prstGeom>
            <a:ln w="9525">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dirty="0">
                <a:solidFill>
                  <a:srgbClr val="FF0000"/>
                </a:solidFill>
              </a:endParaRPr>
            </a:p>
          </p:txBody>
        </p:sp>
        <p:sp>
          <p:nvSpPr>
            <p:cNvPr id="47144" name="Прямоугольник 2"/>
            <p:cNvSpPr>
              <a:spLocks noChangeArrowheads="1"/>
            </p:cNvSpPr>
            <p:nvPr/>
          </p:nvSpPr>
          <p:spPr bwMode="auto">
            <a:xfrm>
              <a:off x="5748207" y="5204122"/>
              <a:ext cx="679783" cy="230350"/>
            </a:xfrm>
            <a:prstGeom prst="rect">
              <a:avLst/>
            </a:prstGeom>
            <a:noFill/>
            <a:ln w="9525">
              <a:noFill/>
              <a:miter lim="800000"/>
              <a:headEnd/>
              <a:tailEnd/>
            </a:ln>
          </p:spPr>
          <p:txBody>
            <a:bodyPr wrap="none">
              <a:spAutoFit/>
            </a:bodyPr>
            <a:lstStyle/>
            <a:p>
              <a:pPr eaLnBrk="1" hangingPunct="1"/>
              <a:r>
                <a:rPr lang="en-GB" altLang="az-Latn-AZ" sz="900" b="1">
                  <a:solidFill>
                    <a:srgbClr val="FF0000"/>
                  </a:solidFill>
                  <a:ea typeface="ヒラギノ角ゴ Pro W3"/>
                  <a:cs typeface="ヒラギノ角ゴ Pro W3"/>
                </a:rPr>
                <a:t>Payments</a:t>
              </a:r>
              <a:endParaRPr lang="ru-RU" altLang="en-US" sz="800">
                <a:solidFill>
                  <a:srgbClr val="FF0000"/>
                </a:solidFill>
                <a:ea typeface="ヒラギノ角ゴ Pro W3"/>
                <a:cs typeface="ヒラギノ角ゴ Pro W3"/>
              </a:endParaRPr>
            </a:p>
          </p:txBody>
        </p:sp>
      </p:grpSp>
      <p:grpSp>
        <p:nvGrpSpPr>
          <p:cNvPr id="90" name="Группа 78"/>
          <p:cNvGrpSpPr>
            <a:grpSpLocks/>
          </p:cNvGrpSpPr>
          <p:nvPr/>
        </p:nvGrpSpPr>
        <p:grpSpPr bwMode="auto">
          <a:xfrm>
            <a:off x="7400925" y="5137150"/>
            <a:ext cx="730250" cy="358775"/>
            <a:chOff x="5708893" y="5214851"/>
            <a:chExt cx="812494" cy="358387"/>
          </a:xfrm>
        </p:grpSpPr>
        <p:sp>
          <p:nvSpPr>
            <p:cNvPr id="91" name="Left-Right Arrow 79"/>
            <p:cNvSpPr/>
            <p:nvPr/>
          </p:nvSpPr>
          <p:spPr>
            <a:xfrm>
              <a:off x="5724790" y="5405145"/>
              <a:ext cx="718880" cy="168093"/>
            </a:xfrm>
            <a:prstGeom prst="leftRightArrow">
              <a:avLst/>
            </a:prstGeom>
            <a:ln w="9525">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a:solidFill>
                  <a:srgbClr val="FF0000"/>
                </a:solidFill>
              </a:endParaRPr>
            </a:p>
          </p:txBody>
        </p:sp>
        <p:sp>
          <p:nvSpPr>
            <p:cNvPr id="47142" name="Прямоугольник 81"/>
            <p:cNvSpPr>
              <a:spLocks noChangeArrowheads="1"/>
            </p:cNvSpPr>
            <p:nvPr/>
          </p:nvSpPr>
          <p:spPr bwMode="auto">
            <a:xfrm>
              <a:off x="5708893" y="5214851"/>
              <a:ext cx="812494" cy="230582"/>
            </a:xfrm>
            <a:prstGeom prst="rect">
              <a:avLst/>
            </a:prstGeom>
            <a:noFill/>
            <a:ln w="9525">
              <a:noFill/>
              <a:miter lim="800000"/>
              <a:headEnd/>
              <a:tailEnd/>
            </a:ln>
          </p:spPr>
          <p:txBody>
            <a:bodyPr wrap="none">
              <a:spAutoFit/>
            </a:bodyPr>
            <a:lstStyle/>
            <a:p>
              <a:pPr eaLnBrk="1" hangingPunct="1"/>
              <a:r>
                <a:rPr lang="en-GB" altLang="az-Latn-AZ" sz="900" b="1">
                  <a:solidFill>
                    <a:srgbClr val="FF0000"/>
                  </a:solidFill>
                  <a:ea typeface="ヒラギノ角ゴ Pro W3"/>
                  <a:cs typeface="ヒラギノ角ゴ Pro W3"/>
                </a:rPr>
                <a:t>Payments</a:t>
              </a:r>
              <a:endParaRPr lang="ru-RU" altLang="en-US" sz="800">
                <a:solidFill>
                  <a:srgbClr val="FF0000"/>
                </a:solidFill>
                <a:ea typeface="ヒラギノ角ゴ Pro W3"/>
                <a:cs typeface="ヒラギノ角ゴ Pro W3"/>
              </a:endParaRPr>
            </a:p>
          </p:txBody>
        </p:sp>
      </p:grpSp>
      <p:grpSp>
        <p:nvGrpSpPr>
          <p:cNvPr id="93" name="Group 27"/>
          <p:cNvGrpSpPr>
            <a:grpSpLocks/>
          </p:cNvGrpSpPr>
          <p:nvPr/>
        </p:nvGrpSpPr>
        <p:grpSpPr bwMode="auto">
          <a:xfrm>
            <a:off x="-15875" y="1662113"/>
            <a:ext cx="1892300" cy="950912"/>
            <a:chOff x="-40002" y="1518830"/>
            <a:chExt cx="2223643" cy="1172965"/>
          </a:xfrm>
        </p:grpSpPr>
        <p:sp>
          <p:nvSpPr>
            <p:cNvPr id="47139" name="TextBox 11"/>
            <p:cNvSpPr txBox="1">
              <a:spLocks noChangeArrowheads="1"/>
            </p:cNvSpPr>
            <p:nvPr/>
          </p:nvSpPr>
          <p:spPr bwMode="auto">
            <a:xfrm>
              <a:off x="-40002" y="2369297"/>
              <a:ext cx="2223643" cy="322498"/>
            </a:xfrm>
            <a:prstGeom prst="rect">
              <a:avLst/>
            </a:prstGeom>
            <a:noFill/>
            <a:ln w="9525">
              <a:noFill/>
              <a:miter lim="800000"/>
              <a:headEnd/>
              <a:tailEnd/>
            </a:ln>
          </p:spPr>
          <p:txBody>
            <a:bodyPr>
              <a:spAutoFit/>
            </a:bodyPr>
            <a:lstStyle/>
            <a:p>
              <a:pPr algn="ctr" eaLnBrk="1" hangingPunct="1"/>
              <a:r>
                <a:rPr lang="en-US" altLang="az-Latn-AZ" sz="1100" b="1">
                  <a:solidFill>
                    <a:srgbClr val="77933C"/>
                  </a:solidFill>
                  <a:ea typeface="ヒラギノ角ゴ Pro W3"/>
                  <a:cs typeface="ヒラギノ角ゴ Pro W3"/>
                </a:rPr>
                <a:t>Budget Institution 1</a:t>
              </a:r>
            </a:p>
          </p:txBody>
        </p:sp>
        <p:pic>
          <p:nvPicPr>
            <p:cNvPr id="47140" name="Picture 91"/>
            <p:cNvPicPr>
              <a:picLocks noChangeAspect="1"/>
            </p:cNvPicPr>
            <p:nvPr/>
          </p:nvPicPr>
          <p:blipFill>
            <a:blip r:embed="rId8"/>
            <a:srcRect/>
            <a:stretch>
              <a:fillRect/>
            </a:stretch>
          </p:blipFill>
          <p:spPr bwMode="auto">
            <a:xfrm>
              <a:off x="357622" y="1518830"/>
              <a:ext cx="1061733" cy="836646"/>
            </a:xfrm>
            <a:prstGeom prst="rect">
              <a:avLst/>
            </a:prstGeom>
            <a:noFill/>
            <a:ln w="9525">
              <a:noFill/>
              <a:miter lim="800000"/>
              <a:headEnd/>
              <a:tailEnd/>
            </a:ln>
          </p:spPr>
        </p:pic>
      </p:grpSp>
      <p:grpSp>
        <p:nvGrpSpPr>
          <p:cNvPr id="96" name="Group 35"/>
          <p:cNvGrpSpPr>
            <a:grpSpLocks/>
          </p:cNvGrpSpPr>
          <p:nvPr/>
        </p:nvGrpSpPr>
        <p:grpSpPr bwMode="auto">
          <a:xfrm>
            <a:off x="2882900" y="4313238"/>
            <a:ext cx="2374900" cy="833437"/>
            <a:chOff x="2877467" y="4393713"/>
            <a:chExt cx="2373928" cy="833101"/>
          </a:xfrm>
        </p:grpSpPr>
        <p:grpSp>
          <p:nvGrpSpPr>
            <p:cNvPr id="47133" name="Group 30"/>
            <p:cNvGrpSpPr>
              <a:grpSpLocks/>
            </p:cNvGrpSpPr>
            <p:nvPr/>
          </p:nvGrpSpPr>
          <p:grpSpPr bwMode="auto">
            <a:xfrm>
              <a:off x="2877467" y="4393713"/>
              <a:ext cx="2373928" cy="456508"/>
              <a:chOff x="2173284" y="4869154"/>
              <a:chExt cx="2375375" cy="456768"/>
            </a:xfrm>
          </p:grpSpPr>
          <p:sp>
            <p:nvSpPr>
              <p:cNvPr id="47135" name="TextBox 59"/>
              <p:cNvSpPr txBox="1">
                <a:spLocks noChangeArrowheads="1"/>
              </p:cNvSpPr>
              <p:nvPr/>
            </p:nvSpPr>
            <p:spPr bwMode="auto">
              <a:xfrm>
                <a:off x="2522952" y="4910963"/>
                <a:ext cx="2025707" cy="400370"/>
              </a:xfrm>
              <a:prstGeom prst="rect">
                <a:avLst/>
              </a:prstGeom>
              <a:noFill/>
              <a:ln w="9525">
                <a:noFill/>
                <a:miter lim="800000"/>
                <a:headEnd/>
                <a:tailEnd/>
              </a:ln>
            </p:spPr>
            <p:txBody>
              <a:bodyPr>
                <a:spAutoFit/>
              </a:bodyPr>
              <a:lstStyle/>
              <a:p>
                <a:pPr algn="ctr" eaLnBrk="1" hangingPunct="1"/>
                <a:r>
                  <a:rPr lang="en-US" altLang="az-Latn-AZ" sz="1000" b="1">
                    <a:solidFill>
                      <a:srgbClr val="002060"/>
                    </a:solidFill>
                    <a:ea typeface="ヒラギノ角ゴ Pro W3"/>
                    <a:cs typeface="ヒラギノ角ゴ Pro W3"/>
                  </a:rPr>
                  <a:t>Payments and document exchange</a:t>
                </a:r>
              </a:p>
            </p:txBody>
          </p:sp>
          <p:grpSp>
            <p:nvGrpSpPr>
              <p:cNvPr id="47136" name="Группа 6"/>
              <p:cNvGrpSpPr>
                <a:grpSpLocks/>
              </p:cNvGrpSpPr>
              <p:nvPr/>
            </p:nvGrpSpPr>
            <p:grpSpPr bwMode="auto">
              <a:xfrm>
                <a:off x="2173284" y="4869154"/>
                <a:ext cx="661879" cy="456768"/>
                <a:chOff x="4948638" y="5539275"/>
                <a:chExt cx="661879" cy="457392"/>
              </a:xfrm>
            </p:grpSpPr>
            <p:pic>
              <p:nvPicPr>
                <p:cNvPr id="47137" name="Picture 16" descr="C:\Documents and Settings\Administrator\Local Settings\Temporary Internet Files\Content.IE5\IUOWCW3P\MCBD06737_0000[1].wmf"/>
                <p:cNvPicPr>
                  <a:picLocks noChangeAspect="1" noChangeArrowheads="1"/>
                </p:cNvPicPr>
                <p:nvPr/>
              </p:nvPicPr>
              <p:blipFill>
                <a:blip r:embed="rId5"/>
                <a:srcRect/>
                <a:stretch>
                  <a:fillRect/>
                </a:stretch>
              </p:blipFill>
              <p:spPr bwMode="auto">
                <a:xfrm>
                  <a:off x="4948638" y="5539275"/>
                  <a:ext cx="639763" cy="450850"/>
                </a:xfrm>
                <a:prstGeom prst="rect">
                  <a:avLst/>
                </a:prstGeom>
                <a:noFill/>
                <a:ln w="9525">
                  <a:noFill/>
                  <a:miter lim="800000"/>
                  <a:headEnd/>
                  <a:tailEnd/>
                </a:ln>
              </p:spPr>
            </p:pic>
            <p:pic>
              <p:nvPicPr>
                <p:cNvPr id="47138" name="Picture 43"/>
                <p:cNvPicPr>
                  <a:picLocks noChangeAspect="1"/>
                </p:cNvPicPr>
                <p:nvPr/>
              </p:nvPicPr>
              <p:blipFill>
                <a:blip r:embed="rId9"/>
                <a:srcRect/>
                <a:stretch>
                  <a:fillRect/>
                </a:stretch>
              </p:blipFill>
              <p:spPr bwMode="auto">
                <a:xfrm rot="-478641">
                  <a:off x="5295319" y="5681469"/>
                  <a:ext cx="315198" cy="315198"/>
                </a:xfrm>
                <a:prstGeom prst="rect">
                  <a:avLst/>
                </a:prstGeom>
                <a:noFill/>
                <a:ln w="9525">
                  <a:noFill/>
                  <a:miter lim="800000"/>
                  <a:headEnd/>
                  <a:tailEnd/>
                </a:ln>
              </p:spPr>
            </p:pic>
          </p:grpSp>
        </p:grpSp>
        <p:sp>
          <p:nvSpPr>
            <p:cNvPr id="98" name="Left-Right Arrow 102"/>
            <p:cNvSpPr/>
            <p:nvPr/>
          </p:nvSpPr>
          <p:spPr bwMode="auto">
            <a:xfrm rot="5400000">
              <a:off x="3901778" y="4946733"/>
              <a:ext cx="391954" cy="168206"/>
            </a:xfrm>
            <a:prstGeom prst="leftRightArrow">
              <a:avLst/>
            </a:prstGeom>
            <a:ln w="9525">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dirty="0">
                <a:solidFill>
                  <a:srgbClr val="FF0000"/>
                </a:solidFill>
              </a:endParaRPr>
            </a:p>
          </p:txBody>
        </p:sp>
      </p:grpSp>
      <p:grpSp>
        <p:nvGrpSpPr>
          <p:cNvPr id="103" name="Group 34"/>
          <p:cNvGrpSpPr>
            <a:grpSpLocks/>
          </p:cNvGrpSpPr>
          <p:nvPr/>
        </p:nvGrpSpPr>
        <p:grpSpPr bwMode="auto">
          <a:xfrm>
            <a:off x="25400" y="2811463"/>
            <a:ext cx="1506538" cy="935037"/>
            <a:chOff x="19174" y="2891608"/>
            <a:chExt cx="1505593" cy="932872"/>
          </a:xfrm>
        </p:grpSpPr>
        <p:sp>
          <p:nvSpPr>
            <p:cNvPr id="47131" name="TextBox 12"/>
            <p:cNvSpPr txBox="1">
              <a:spLocks noChangeArrowheads="1"/>
            </p:cNvSpPr>
            <p:nvPr/>
          </p:nvSpPr>
          <p:spPr bwMode="auto">
            <a:xfrm>
              <a:off x="19174" y="3563518"/>
              <a:ext cx="1505593" cy="260962"/>
            </a:xfrm>
            <a:prstGeom prst="rect">
              <a:avLst/>
            </a:prstGeom>
            <a:noFill/>
            <a:ln w="9525">
              <a:noFill/>
              <a:miter lim="800000"/>
              <a:headEnd/>
              <a:tailEnd/>
            </a:ln>
          </p:spPr>
          <p:txBody>
            <a:bodyPr wrap="none">
              <a:spAutoFit/>
            </a:bodyPr>
            <a:lstStyle/>
            <a:p>
              <a:pPr algn="ctr" eaLnBrk="1" hangingPunct="1"/>
              <a:r>
                <a:rPr lang="en-GB" altLang="az-Latn-AZ" sz="1100" b="1">
                  <a:solidFill>
                    <a:srgbClr val="0070C0"/>
                  </a:solidFill>
                  <a:ea typeface="ヒラギノ角ゴ Pro W3"/>
                  <a:cs typeface="ヒラギノ角ゴ Pro W3"/>
                </a:rPr>
                <a:t>Budget Institution</a:t>
              </a:r>
              <a:r>
                <a:rPr lang="ru-RU" altLang="az-Latn-AZ" sz="1100" b="1">
                  <a:solidFill>
                    <a:srgbClr val="0070C0"/>
                  </a:solidFill>
                  <a:ea typeface="ヒラギノ角ゴ Pro W3"/>
                  <a:cs typeface="ヒラギノ角ゴ Pro W3"/>
                </a:rPr>
                <a:t> </a:t>
              </a:r>
              <a:r>
                <a:rPr lang="az-Latn-AZ" altLang="az-Latn-AZ" sz="1100" b="1">
                  <a:solidFill>
                    <a:srgbClr val="0070C0"/>
                  </a:solidFill>
                  <a:ea typeface="ヒラギノ角ゴ Pro W3"/>
                  <a:cs typeface="ヒラギノ角ゴ Pro W3"/>
                </a:rPr>
                <a:t>2</a:t>
              </a:r>
              <a:endParaRPr lang="en-US" altLang="az-Latn-AZ" sz="1100" b="1">
                <a:solidFill>
                  <a:srgbClr val="0070C0"/>
                </a:solidFill>
                <a:ea typeface="ヒラギノ角ゴ Pro W3"/>
                <a:cs typeface="ヒラギノ角ゴ Pro W3"/>
              </a:endParaRPr>
            </a:p>
          </p:txBody>
        </p:sp>
        <p:pic>
          <p:nvPicPr>
            <p:cNvPr id="47132" name="Picture 104"/>
            <p:cNvPicPr>
              <a:picLocks noChangeAspect="1"/>
            </p:cNvPicPr>
            <p:nvPr/>
          </p:nvPicPr>
          <p:blipFill>
            <a:blip r:embed="rId8"/>
            <a:srcRect/>
            <a:stretch>
              <a:fillRect/>
            </a:stretch>
          </p:blipFill>
          <p:spPr bwMode="auto">
            <a:xfrm>
              <a:off x="272537" y="2891608"/>
              <a:ext cx="903718" cy="678769"/>
            </a:xfrm>
            <a:prstGeom prst="rect">
              <a:avLst/>
            </a:prstGeom>
            <a:noFill/>
            <a:ln w="9525">
              <a:noFill/>
              <a:miter lim="800000"/>
              <a:headEnd/>
              <a:tailEnd/>
            </a:ln>
          </p:spPr>
        </p:pic>
      </p:grpSp>
      <p:grpSp>
        <p:nvGrpSpPr>
          <p:cNvPr id="106" name="Group 33"/>
          <p:cNvGrpSpPr>
            <a:grpSpLocks/>
          </p:cNvGrpSpPr>
          <p:nvPr/>
        </p:nvGrpSpPr>
        <p:grpSpPr bwMode="auto">
          <a:xfrm>
            <a:off x="15875" y="3721100"/>
            <a:ext cx="1530350" cy="1247775"/>
            <a:chOff x="9540" y="3800355"/>
            <a:chExt cx="1530184" cy="1248475"/>
          </a:xfrm>
        </p:grpSpPr>
        <p:grpSp>
          <p:nvGrpSpPr>
            <p:cNvPr id="47127" name="Group 29"/>
            <p:cNvGrpSpPr>
              <a:grpSpLocks/>
            </p:cNvGrpSpPr>
            <p:nvPr/>
          </p:nvGrpSpPr>
          <p:grpSpPr bwMode="auto">
            <a:xfrm>
              <a:off x="9540" y="3800355"/>
              <a:ext cx="1530184" cy="1248475"/>
              <a:chOff x="9540" y="3800355"/>
              <a:chExt cx="1530184" cy="1248475"/>
            </a:xfrm>
          </p:grpSpPr>
          <p:sp>
            <p:nvSpPr>
              <p:cNvPr id="47129" name="TextBox 13"/>
              <p:cNvSpPr txBox="1">
                <a:spLocks noChangeArrowheads="1"/>
              </p:cNvSpPr>
              <p:nvPr/>
            </p:nvSpPr>
            <p:spPr bwMode="auto">
              <a:xfrm>
                <a:off x="9540" y="4787185"/>
                <a:ext cx="1530184" cy="261645"/>
              </a:xfrm>
              <a:prstGeom prst="rect">
                <a:avLst/>
              </a:prstGeom>
              <a:noFill/>
              <a:ln w="9525">
                <a:noFill/>
                <a:miter lim="800000"/>
                <a:headEnd/>
                <a:tailEnd/>
              </a:ln>
            </p:spPr>
            <p:txBody>
              <a:bodyPr wrap="none">
                <a:spAutoFit/>
              </a:bodyPr>
              <a:lstStyle/>
              <a:p>
                <a:pPr algn="ctr" eaLnBrk="1" hangingPunct="1"/>
                <a:r>
                  <a:rPr lang="en-GB" altLang="az-Latn-AZ" sz="1100" b="1">
                    <a:solidFill>
                      <a:srgbClr val="604A7B"/>
                    </a:solidFill>
                    <a:ea typeface="ヒラギノ角ゴ Pro W3"/>
                    <a:cs typeface="ヒラギノ角ゴ Pro W3"/>
                  </a:rPr>
                  <a:t>Budget Institution</a:t>
                </a:r>
                <a:r>
                  <a:rPr lang="ru-RU" altLang="az-Latn-AZ" sz="1100" b="1">
                    <a:solidFill>
                      <a:srgbClr val="604A7B"/>
                    </a:solidFill>
                    <a:ea typeface="ヒラギノ角ゴ Pro W3"/>
                    <a:cs typeface="ヒラギノ角ゴ Pro W3"/>
                  </a:rPr>
                  <a:t> </a:t>
                </a:r>
                <a:r>
                  <a:rPr lang="en-US" altLang="az-Latn-AZ" sz="1100" b="1">
                    <a:solidFill>
                      <a:srgbClr val="604A7B"/>
                    </a:solidFill>
                    <a:ea typeface="ヒラギノ角ゴ Pro W3"/>
                    <a:cs typeface="ヒラギノ角ゴ Pro W3"/>
                  </a:rPr>
                  <a:t>N</a:t>
                </a:r>
              </a:p>
            </p:txBody>
          </p:sp>
          <p:sp>
            <p:nvSpPr>
              <p:cNvPr id="47130" name="TextBox 638"/>
              <p:cNvSpPr txBox="1">
                <a:spLocks noChangeArrowheads="1"/>
              </p:cNvSpPr>
              <p:nvPr/>
            </p:nvSpPr>
            <p:spPr bwMode="auto">
              <a:xfrm>
                <a:off x="506435" y="3800355"/>
                <a:ext cx="495300" cy="368171"/>
              </a:xfrm>
              <a:prstGeom prst="rect">
                <a:avLst/>
              </a:prstGeom>
              <a:noFill/>
              <a:ln w="9525">
                <a:noFill/>
                <a:miter lim="800000"/>
                <a:headEnd/>
                <a:tailEnd/>
              </a:ln>
            </p:spPr>
            <p:txBody>
              <a:bodyPr>
                <a:spAutoFit/>
              </a:bodyPr>
              <a:lstStyle/>
              <a:p>
                <a:pPr algn="ctr" eaLnBrk="1" hangingPunct="1"/>
                <a:r>
                  <a:rPr lang="az-Latn-AZ" altLang="az-Latn-AZ" b="1">
                    <a:solidFill>
                      <a:srgbClr val="002060"/>
                    </a:solidFill>
                    <a:ea typeface="ヒラギノ角ゴ Pro W3"/>
                    <a:cs typeface="ヒラギノ角ゴ Pro W3"/>
                  </a:rPr>
                  <a:t>...</a:t>
                </a:r>
                <a:endParaRPr lang="ru-RU" altLang="az-Latn-AZ" b="1">
                  <a:solidFill>
                    <a:srgbClr val="002060"/>
                  </a:solidFill>
                  <a:ea typeface="ヒラギノ角ゴ Pro W3"/>
                  <a:cs typeface="ヒラギノ角ゴ Pro W3"/>
                </a:endParaRPr>
              </a:p>
            </p:txBody>
          </p:sp>
        </p:grpSp>
        <p:pic>
          <p:nvPicPr>
            <p:cNvPr id="47128" name="Picture 105"/>
            <p:cNvPicPr>
              <a:picLocks noChangeAspect="1"/>
            </p:cNvPicPr>
            <p:nvPr/>
          </p:nvPicPr>
          <p:blipFill>
            <a:blip r:embed="rId8"/>
            <a:srcRect/>
            <a:stretch>
              <a:fillRect/>
            </a:stretch>
          </p:blipFill>
          <p:spPr bwMode="auto">
            <a:xfrm>
              <a:off x="319941" y="4101096"/>
              <a:ext cx="903718" cy="678769"/>
            </a:xfrm>
            <a:prstGeom prst="rect">
              <a:avLst/>
            </a:prstGeom>
            <a:noFill/>
            <a:ln w="9525">
              <a:noFill/>
              <a:miter lim="800000"/>
              <a:headEnd/>
              <a:tailEnd/>
            </a:ln>
          </p:spPr>
        </p:pic>
      </p:grpSp>
      <p:grpSp>
        <p:nvGrpSpPr>
          <p:cNvPr id="111" name="Group 2"/>
          <p:cNvGrpSpPr>
            <a:grpSpLocks/>
          </p:cNvGrpSpPr>
          <p:nvPr/>
        </p:nvGrpSpPr>
        <p:grpSpPr bwMode="auto">
          <a:xfrm>
            <a:off x="5973763" y="4052888"/>
            <a:ext cx="1725612" cy="2454275"/>
            <a:chOff x="5966872" y="4132359"/>
            <a:chExt cx="1725477" cy="2452789"/>
          </a:xfrm>
        </p:grpSpPr>
        <p:grpSp>
          <p:nvGrpSpPr>
            <p:cNvPr id="47122" name="Group 26"/>
            <p:cNvGrpSpPr>
              <a:grpSpLocks/>
            </p:cNvGrpSpPr>
            <p:nvPr/>
          </p:nvGrpSpPr>
          <p:grpSpPr bwMode="auto">
            <a:xfrm>
              <a:off x="5966872" y="4335213"/>
              <a:ext cx="1725477" cy="2249935"/>
              <a:chOff x="5966374" y="4335478"/>
              <a:chExt cx="1725663" cy="2250356"/>
            </a:xfrm>
          </p:grpSpPr>
          <p:pic>
            <p:nvPicPr>
              <p:cNvPr id="47124" name="Picture 8"/>
              <p:cNvPicPr>
                <a:picLocks noChangeAspect="1"/>
              </p:cNvPicPr>
              <p:nvPr/>
            </p:nvPicPr>
            <p:blipFill>
              <a:blip r:embed="rId10"/>
              <a:srcRect/>
              <a:stretch>
                <a:fillRect/>
              </a:stretch>
            </p:blipFill>
            <p:spPr bwMode="auto">
              <a:xfrm>
                <a:off x="6337331" y="5422398"/>
                <a:ext cx="882559" cy="798506"/>
              </a:xfrm>
              <a:prstGeom prst="rect">
                <a:avLst/>
              </a:prstGeom>
              <a:noFill/>
              <a:ln w="9525">
                <a:noFill/>
                <a:miter lim="800000"/>
                <a:headEnd/>
                <a:tailEnd/>
              </a:ln>
            </p:spPr>
          </p:pic>
          <p:pic>
            <p:nvPicPr>
              <p:cNvPr id="115" name="Picture 9"/>
              <p:cNvPicPr>
                <a:picLocks noChangeAspect="1"/>
              </p:cNvPicPr>
              <p:nvPr/>
            </p:nvPicPr>
            <p:blipFill>
              <a:blip r:embed="rId11"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269826" y="4335478"/>
                <a:ext cx="1169181" cy="1169181"/>
              </a:xfrm>
              <a:prstGeom prst="rect">
                <a:avLst/>
              </a:prstGeom>
            </p:spPr>
          </p:pic>
          <p:sp>
            <p:nvSpPr>
              <p:cNvPr id="47126" name="TextBox 115"/>
              <p:cNvSpPr txBox="1">
                <a:spLocks noChangeArrowheads="1"/>
              </p:cNvSpPr>
              <p:nvPr/>
            </p:nvSpPr>
            <p:spPr bwMode="auto">
              <a:xfrm>
                <a:off x="5966374" y="6185874"/>
                <a:ext cx="1725663" cy="399960"/>
              </a:xfrm>
              <a:prstGeom prst="rect">
                <a:avLst/>
              </a:prstGeom>
              <a:noFill/>
              <a:ln w="9525">
                <a:noFill/>
                <a:miter lim="800000"/>
                <a:headEnd/>
                <a:tailEnd/>
              </a:ln>
            </p:spPr>
            <p:txBody>
              <a:bodyPr wrap="none">
                <a:spAutoFit/>
              </a:bodyPr>
              <a:lstStyle/>
              <a:p>
                <a:pPr algn="ctr" eaLnBrk="1" hangingPunct="1"/>
                <a:r>
                  <a:rPr lang="en-US" altLang="en-US" sz="1000" b="1">
                    <a:solidFill>
                      <a:srgbClr val="002060"/>
                    </a:solidFill>
                  </a:rPr>
                  <a:t>Single Treasury Account </a:t>
                </a:r>
              </a:p>
              <a:p>
                <a:pPr algn="ctr" eaLnBrk="1" hangingPunct="1"/>
                <a:r>
                  <a:rPr lang="en-US" altLang="en-US" sz="1000" b="1">
                    <a:solidFill>
                      <a:srgbClr val="002060"/>
                    </a:solidFill>
                  </a:rPr>
                  <a:t>of Government</a:t>
                </a:r>
              </a:p>
            </p:txBody>
          </p:sp>
        </p:grpSp>
        <p:sp>
          <p:nvSpPr>
            <p:cNvPr id="113" name="TextBox 112"/>
            <p:cNvSpPr txBox="1"/>
            <p:nvPr/>
          </p:nvSpPr>
          <p:spPr bwMode="auto">
            <a:xfrm>
              <a:off x="6151008" y="4132359"/>
              <a:ext cx="1114338" cy="245913"/>
            </a:xfrm>
            <a:prstGeom prst="rect">
              <a:avLst/>
            </a:prstGeom>
            <a:noFill/>
          </p:spPr>
          <p:txBody>
            <a:bodyPr wrap="none">
              <a:spAutoFit/>
            </a:bodyPr>
            <a:lstStyle/>
            <a:p>
              <a:pPr algn="ctr" eaLnBrk="1" hangingPunct="1">
                <a:defRPr/>
              </a:pPr>
              <a:r>
                <a:rPr lang="az-Latn-AZ" sz="1000" b="1" dirty="0">
                  <a:solidFill>
                    <a:schemeClr val="tx2">
                      <a:lumMod val="75000"/>
                    </a:schemeClr>
                  </a:solidFill>
                </a:rPr>
                <a:t>    </a:t>
              </a:r>
              <a:r>
                <a:rPr lang="en-US" sz="1000" b="1" dirty="0">
                  <a:solidFill>
                    <a:schemeClr val="tx2">
                      <a:lumMod val="75000"/>
                    </a:schemeClr>
                  </a:solidFill>
                </a:rPr>
                <a:t>Central Bank</a:t>
              </a:r>
              <a:endParaRPr lang="en-US" altLang="az-Latn-AZ" sz="1000" b="1" dirty="0">
                <a:solidFill>
                  <a:srgbClr val="002060"/>
                </a:solidFill>
              </a:endParaRPr>
            </a:p>
          </p:txBody>
        </p:sp>
      </p:grpSp>
      <p:pic>
        <p:nvPicPr>
          <p:cNvPr id="86" name="Рисунок 11"/>
          <p:cNvPicPr>
            <a:picLocks noChangeAspect="1"/>
          </p:cNvPicPr>
          <p:nvPr/>
        </p:nvPicPr>
        <p:blipFill>
          <a:blip r:embed="rId12"/>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down)">
                                      <p:cBhvr>
                                        <p:cTn id="13" dur="1000"/>
                                        <p:tgtEl>
                                          <p:spTgt spid="44"/>
                                        </p:tgtEl>
                                      </p:cBhvr>
                                    </p:animEffect>
                                  </p:childTnLst>
                                </p:cTn>
                              </p:par>
                            </p:childTnLst>
                          </p:cTn>
                        </p:par>
                        <p:par>
                          <p:cTn id="14" fill="hold" nodeType="afterGroup">
                            <p:stCondLst>
                              <p:cond delay="2000"/>
                            </p:stCondLst>
                            <p:childTnLst>
                              <p:par>
                                <p:cTn id="15" presetID="22" presetClass="entr" presetSubtype="8" fill="hold" nodeType="after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left)">
                                      <p:cBhvr>
                                        <p:cTn id="17" dur="1000"/>
                                        <p:tgtEl>
                                          <p:spTgt spid="93"/>
                                        </p:tgtEl>
                                      </p:cBhvr>
                                    </p:animEffect>
                                  </p:childTnLst>
                                </p:cTn>
                              </p:par>
                              <p:par>
                                <p:cTn id="18" presetID="22" presetClass="entr" presetSubtype="8" fill="hold" nodeType="with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wipe(left)">
                                      <p:cBhvr>
                                        <p:cTn id="20" dur="1000"/>
                                        <p:tgtEl>
                                          <p:spTgt spid="103"/>
                                        </p:tgtEl>
                                      </p:cBhvr>
                                    </p:animEffect>
                                  </p:childTnLst>
                                </p:cTn>
                              </p:par>
                              <p:par>
                                <p:cTn id="21" presetID="22" presetClass="entr" presetSubtype="8" fill="hold" nodeType="with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wipe(left)">
                                      <p:cBhvr>
                                        <p:cTn id="23" dur="1000"/>
                                        <p:tgtEl>
                                          <p:spTgt spid="106"/>
                                        </p:tgtEl>
                                      </p:cBhvr>
                                    </p:animEffec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1000"/>
                                        <p:tgtEl>
                                          <p:spTgt spid="35"/>
                                        </p:tgtEl>
                                      </p:cBhvr>
                                    </p:animEffect>
                                  </p:childTnLst>
                                </p:cTn>
                              </p:par>
                            </p:childTnLst>
                          </p:cTn>
                        </p:par>
                        <p:par>
                          <p:cTn id="28" fill="hold" nodeType="afterGroup">
                            <p:stCondLst>
                              <p:cond delay="4000"/>
                            </p:stCondLst>
                            <p:childTnLst>
                              <p:par>
                                <p:cTn id="29" presetID="10" presetClass="entr" presetSubtype="0" fill="hold"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1000"/>
                                        <p:tgtEl>
                                          <p:spTgt spid="68"/>
                                        </p:tgtEl>
                                      </p:cBhvr>
                                    </p:animEffect>
                                  </p:childTnLst>
                                </p:cTn>
                              </p:par>
                            </p:childTnLst>
                          </p:cTn>
                        </p:par>
                        <p:par>
                          <p:cTn id="32" fill="hold" nodeType="afterGroup">
                            <p:stCondLst>
                              <p:cond delay="5000"/>
                            </p:stCondLst>
                            <p:childTnLst>
                              <p:par>
                                <p:cTn id="33" presetID="22" presetClass="entr" presetSubtype="1" fill="hold" nodeType="after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wipe(up)">
                                      <p:cBhvr>
                                        <p:cTn id="35" dur="1000"/>
                                        <p:tgtEl>
                                          <p:spTgt spid="96"/>
                                        </p:tgtEl>
                                      </p:cBhvr>
                                    </p:animEffect>
                                  </p:childTnLst>
                                </p:cTn>
                              </p:par>
                            </p:childTnLst>
                          </p:cTn>
                        </p:par>
                        <p:par>
                          <p:cTn id="36" fill="hold" nodeType="afterGroup">
                            <p:stCondLst>
                              <p:cond delay="6000"/>
                            </p:stCondLst>
                            <p:childTnLst>
                              <p:par>
                                <p:cTn id="37" presetID="10" presetClass="entr" presetSubtype="0" fill="hold" nodeType="after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fade">
                                      <p:cBhvr>
                                        <p:cTn id="39" dur="1000"/>
                                        <p:tgtEl>
                                          <p:spTgt spid="111"/>
                                        </p:tgtEl>
                                      </p:cBhvr>
                                    </p:animEffect>
                                  </p:childTnLst>
                                </p:cTn>
                              </p:par>
                            </p:childTnLst>
                          </p:cTn>
                        </p:par>
                        <p:par>
                          <p:cTn id="40" fill="hold" nodeType="afterGroup">
                            <p:stCondLst>
                              <p:cond delay="7000"/>
                            </p:stCondLst>
                            <p:childTnLst>
                              <p:par>
                                <p:cTn id="41" presetID="22" presetClass="entr" presetSubtype="8"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wipe(left)">
                                      <p:cBhvr>
                                        <p:cTn id="43" dur="1000"/>
                                        <p:tgtEl>
                                          <p:spTgt spid="87"/>
                                        </p:tgtEl>
                                      </p:cBhvr>
                                    </p:animEffect>
                                  </p:childTnLst>
                                </p:cTn>
                              </p:par>
                            </p:childTnLst>
                          </p:cTn>
                        </p:par>
                        <p:par>
                          <p:cTn id="44" fill="hold" nodeType="afterGroup">
                            <p:stCondLst>
                              <p:cond delay="8000"/>
                            </p:stCondLst>
                            <p:childTnLst>
                              <p:par>
                                <p:cTn id="45" presetID="10" presetClass="entr" presetSubtype="0" fill="hold"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1000"/>
                                        <p:tgtEl>
                                          <p:spTgt spid="75"/>
                                        </p:tgtEl>
                                      </p:cBhvr>
                                    </p:animEffect>
                                  </p:childTnLst>
                                </p:cTn>
                              </p:par>
                            </p:childTnLst>
                          </p:cTn>
                        </p:par>
                        <p:par>
                          <p:cTn id="48" fill="hold" nodeType="afterGroup">
                            <p:stCondLst>
                              <p:cond delay="9000"/>
                            </p:stCondLst>
                            <p:childTnLst>
                              <p:par>
                                <p:cTn id="49" presetID="22" presetClass="entr" presetSubtype="8" fill="hold" nodeType="after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wipe(left)">
                                      <p:cBhvr>
                                        <p:cTn id="51" dur="1000"/>
                                        <p:tgtEl>
                                          <p:spTgt spid="90"/>
                                        </p:tgtEl>
                                      </p:cBhvr>
                                    </p:animEffect>
                                  </p:childTnLst>
                                </p:cTn>
                              </p:par>
                            </p:childTnLst>
                          </p:cTn>
                        </p:par>
                        <p:par>
                          <p:cTn id="52" fill="hold" nodeType="afterGroup">
                            <p:stCondLst>
                              <p:cond delay="10000"/>
                            </p:stCondLst>
                            <p:childTnLst>
                              <p:par>
                                <p:cTn id="53" presetID="10"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childTnLst>
                                </p:cTn>
                              </p:par>
                            </p:childTnLst>
                          </p:cTn>
                        </p:par>
                        <p:par>
                          <p:cTn id="56" fill="hold" nodeType="afterGroup">
                            <p:stCondLst>
                              <p:cond delay="11000"/>
                            </p:stCondLst>
                            <p:childTnLst>
                              <p:par>
                                <p:cTn id="57" presetID="22" presetClass="entr" presetSubtype="8"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flipH="1" flipV="1">
            <a:off x="2627313" y="1916113"/>
            <a:ext cx="873125" cy="1441450"/>
          </a:xfrm>
          <a:prstGeom prst="line">
            <a:avLst/>
          </a:prstGeom>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bwMode="auto">
          <a:xfrm rot="5400000" flipH="1" flipV="1">
            <a:off x="4915694" y="2247107"/>
            <a:ext cx="1481137" cy="882650"/>
          </a:xfrm>
          <a:prstGeom prst="line">
            <a:avLst/>
          </a:prstGeom>
          <a:ln/>
        </p:spPr>
        <p:style>
          <a:lnRef idx="2">
            <a:schemeClr val="dk1"/>
          </a:lnRef>
          <a:fillRef idx="0">
            <a:schemeClr val="dk1"/>
          </a:fillRef>
          <a:effectRef idx="1">
            <a:schemeClr val="dk1"/>
          </a:effectRef>
          <a:fontRef idx="minor">
            <a:schemeClr val="tx1"/>
          </a:fontRef>
        </p:style>
      </p:cxnSp>
      <p:sp>
        <p:nvSpPr>
          <p:cNvPr id="49156" name="Title 1"/>
          <p:cNvSpPr>
            <a:spLocks noGrp="1"/>
          </p:cNvSpPr>
          <p:nvPr>
            <p:ph type="title"/>
          </p:nvPr>
        </p:nvSpPr>
        <p:spPr>
          <a:xfrm>
            <a:off x="395288" y="115888"/>
            <a:ext cx="8229600" cy="649287"/>
          </a:xfrm>
        </p:spPr>
        <p:txBody>
          <a:bodyPr lIns="91440" rIns="91440" bIns="45720"/>
          <a:lstStyle/>
          <a:p>
            <a:pPr eaLnBrk="1" hangingPunct="1"/>
            <a:r>
              <a:rPr lang="en-US" altLang="ru-RU" sz="3000" b="1" dirty="0" smtClean="0">
                <a:solidFill>
                  <a:srgbClr val="00194C"/>
                </a:solidFill>
                <a:latin typeface="Arial" pitchFamily="34" charset="0"/>
              </a:rPr>
              <a:t>SERP Architecture</a:t>
            </a:r>
          </a:p>
        </p:txBody>
      </p:sp>
      <p:sp>
        <p:nvSpPr>
          <p:cNvPr id="41996" name="TextBox 24"/>
          <p:cNvSpPr txBox="1">
            <a:spLocks noChangeArrowheads="1"/>
          </p:cNvSpPr>
          <p:nvPr/>
        </p:nvSpPr>
        <p:spPr bwMode="auto">
          <a:xfrm>
            <a:off x="142844" y="1142984"/>
            <a:ext cx="2428892"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z-Latn-AZ" altLang="ru-RU" sz="1400" b="1" dirty="0" smtClean="0">
              <a:solidFill>
                <a:srgbClr val="00194C"/>
              </a:solidFill>
            </a:endParaRPr>
          </a:p>
          <a:p>
            <a:pPr eaLnBrk="1" hangingPunct="1">
              <a:buFont typeface="Arial" panose="020B0604020202020204" pitchFamily="34" charset="0"/>
              <a:buChar char="•"/>
              <a:defRPr/>
            </a:pPr>
            <a:r>
              <a:rPr lang="en-US" altLang="ru-RU" sz="1400" b="1" dirty="0" smtClean="0">
                <a:solidFill>
                  <a:srgbClr val="00194C"/>
                </a:solidFill>
              </a:rPr>
              <a:t> Enterprise design</a:t>
            </a:r>
            <a:endParaRPr lang="az-Latn-AZ" altLang="ru-RU" sz="1400" b="1" dirty="0" smtClean="0">
              <a:solidFill>
                <a:srgbClr val="00194C"/>
              </a:solidFill>
            </a:endParaRPr>
          </a:p>
          <a:p>
            <a:pPr eaLnBrk="1" hangingPunct="1">
              <a:buFont typeface="Arial" panose="020B0604020202020204" pitchFamily="34" charset="0"/>
              <a:buChar char="•"/>
              <a:defRPr/>
            </a:pPr>
            <a:endParaRPr lang="en-US" altLang="ru-RU" sz="1400" b="1" dirty="0" smtClean="0">
              <a:solidFill>
                <a:srgbClr val="00194C"/>
              </a:solidFill>
            </a:endParaRPr>
          </a:p>
          <a:p>
            <a:pPr eaLnBrk="1" hangingPunct="1">
              <a:buFont typeface="Arial" panose="020B0604020202020204" pitchFamily="34" charset="0"/>
              <a:buChar char="•"/>
              <a:defRPr/>
            </a:pPr>
            <a:r>
              <a:rPr lang="en-US" altLang="ru-RU" sz="1400" b="1" dirty="0" smtClean="0">
                <a:solidFill>
                  <a:srgbClr val="00194C"/>
                </a:solidFill>
              </a:rPr>
              <a:t> Personal cards</a:t>
            </a:r>
            <a:endParaRPr lang="az-Latn-AZ" altLang="ru-RU" sz="1400" b="1" dirty="0" smtClean="0">
              <a:solidFill>
                <a:srgbClr val="00194C"/>
              </a:solidFill>
            </a:endParaRPr>
          </a:p>
          <a:p>
            <a:pPr eaLnBrk="1" hangingPunct="1">
              <a:defRPr/>
            </a:pPr>
            <a:endParaRPr lang="en-US" altLang="ru-RU" sz="1400" b="1" dirty="0" smtClean="0">
              <a:solidFill>
                <a:srgbClr val="00194C"/>
              </a:solidFill>
            </a:endParaRPr>
          </a:p>
          <a:p>
            <a:pPr eaLnBrk="1" hangingPunct="1">
              <a:buFont typeface="Arial" panose="020B0604020202020204" pitchFamily="34" charset="0"/>
              <a:buChar char="•"/>
              <a:defRPr/>
            </a:pPr>
            <a:r>
              <a:rPr lang="en-US" altLang="ru-RU" sz="1400" b="1" dirty="0" smtClean="0">
                <a:solidFill>
                  <a:srgbClr val="00194C"/>
                </a:solidFill>
              </a:rPr>
              <a:t> Timesheet</a:t>
            </a:r>
          </a:p>
          <a:p>
            <a:pPr eaLnBrk="1" hangingPunct="1">
              <a:defRPr/>
            </a:pPr>
            <a:r>
              <a:rPr lang="en-US" altLang="ru-RU" sz="1400" b="1" dirty="0" smtClean="0">
                <a:solidFill>
                  <a:srgbClr val="00194C"/>
                </a:solidFill>
              </a:rPr>
              <a:t> </a:t>
            </a:r>
            <a:endParaRPr lang="az-Latn-AZ" altLang="ru-RU" sz="1400" b="1" dirty="0" smtClean="0">
              <a:solidFill>
                <a:srgbClr val="00194C"/>
              </a:solidFill>
            </a:endParaRPr>
          </a:p>
          <a:p>
            <a:pPr eaLnBrk="1" hangingPunct="1">
              <a:buFont typeface="Arial" panose="020B0604020202020204" pitchFamily="34" charset="0"/>
              <a:buChar char="•"/>
              <a:defRPr/>
            </a:pPr>
            <a:r>
              <a:rPr lang="en-US" altLang="ru-RU" sz="1400" b="1" dirty="0" smtClean="0">
                <a:solidFill>
                  <a:srgbClr val="00194C"/>
                </a:solidFill>
              </a:rPr>
              <a:t> Payroll</a:t>
            </a:r>
          </a:p>
          <a:p>
            <a:pPr eaLnBrk="1" hangingPunct="1">
              <a:buFont typeface="Arial" panose="020B0604020202020204" pitchFamily="34" charset="0"/>
              <a:buChar char="•"/>
              <a:defRPr/>
            </a:pPr>
            <a:endParaRPr lang="az-Latn-AZ" altLang="ru-RU" sz="1400" b="1" dirty="0" smtClean="0">
              <a:solidFill>
                <a:srgbClr val="00194C"/>
              </a:solidFill>
            </a:endParaRPr>
          </a:p>
          <a:p>
            <a:pPr eaLnBrk="1" hangingPunct="1">
              <a:buFont typeface="Arial" panose="020B0604020202020204" pitchFamily="34" charset="0"/>
              <a:buChar char="•"/>
              <a:defRPr/>
            </a:pPr>
            <a:r>
              <a:rPr lang="en-US" altLang="ru-RU" sz="1400" b="1" dirty="0" smtClean="0">
                <a:solidFill>
                  <a:srgbClr val="00194C"/>
                </a:solidFill>
              </a:rPr>
              <a:t> Assignments</a:t>
            </a:r>
          </a:p>
          <a:p>
            <a:pPr eaLnBrk="1" hangingPunct="1">
              <a:defRPr/>
            </a:pPr>
            <a:endParaRPr lang="az-Latn-AZ" altLang="ru-RU" sz="1400" b="1" dirty="0" smtClean="0">
              <a:solidFill>
                <a:srgbClr val="00194C"/>
              </a:solidFill>
            </a:endParaRPr>
          </a:p>
          <a:p>
            <a:pPr eaLnBrk="1" hangingPunct="1">
              <a:buFont typeface="Arial" panose="020B0604020202020204" pitchFamily="34" charset="0"/>
              <a:buChar char="•"/>
              <a:defRPr/>
            </a:pPr>
            <a:r>
              <a:rPr lang="en-US" altLang="ru-RU" sz="1400" b="1" dirty="0" smtClean="0">
                <a:solidFill>
                  <a:srgbClr val="00194C"/>
                </a:solidFill>
              </a:rPr>
              <a:t> Recruitment</a:t>
            </a:r>
          </a:p>
          <a:p>
            <a:pPr eaLnBrk="1" hangingPunct="1">
              <a:defRPr/>
            </a:pPr>
            <a:endParaRPr lang="az-Latn-AZ" altLang="ru-RU" sz="1400" b="1" dirty="0" smtClean="0">
              <a:solidFill>
                <a:srgbClr val="00194C"/>
              </a:solidFill>
            </a:endParaRPr>
          </a:p>
          <a:p>
            <a:pPr eaLnBrk="1" hangingPunct="1">
              <a:buFont typeface="Arial" panose="020B0604020202020204" pitchFamily="34" charset="0"/>
              <a:buChar char="•"/>
              <a:defRPr/>
            </a:pPr>
            <a:r>
              <a:rPr lang="en-US" altLang="ru-RU" sz="1400" b="1" dirty="0" smtClean="0">
                <a:solidFill>
                  <a:srgbClr val="00194C"/>
                </a:solidFill>
              </a:rPr>
              <a:t>  Performance management</a:t>
            </a:r>
          </a:p>
          <a:p>
            <a:pPr eaLnBrk="1" hangingPunct="1">
              <a:buFont typeface="Arial" panose="020B0604020202020204" pitchFamily="34" charset="0"/>
              <a:buChar char="•"/>
              <a:defRPr/>
            </a:pPr>
            <a:endParaRPr lang="en-US" altLang="ru-RU" sz="1400" b="1" dirty="0" smtClean="0">
              <a:solidFill>
                <a:srgbClr val="00194C"/>
              </a:solidFill>
            </a:endParaRPr>
          </a:p>
          <a:p>
            <a:pPr marL="171450" indent="-171450" eaLnBrk="1" hangingPunct="1">
              <a:buFont typeface="Arial" panose="020B0604020202020204" pitchFamily="34" charset="0"/>
              <a:buChar char="•"/>
              <a:defRPr/>
            </a:pPr>
            <a:r>
              <a:rPr lang="en-US" altLang="ru-RU" sz="1400" b="1" dirty="0" smtClean="0">
                <a:solidFill>
                  <a:srgbClr val="00194C"/>
                </a:solidFill>
              </a:rPr>
              <a:t>“University” add-on</a:t>
            </a:r>
          </a:p>
          <a:p>
            <a:pPr marL="271463" lvl="1" indent="-171450">
              <a:buFont typeface="Arial" panose="020B0604020202020204" pitchFamily="34" charset="0"/>
              <a:buChar char="•"/>
              <a:tabLst>
                <a:tab pos="0" algn="l"/>
              </a:tabLst>
              <a:defRPr/>
            </a:pPr>
            <a:r>
              <a:rPr lang="en-US" sz="1200" b="1" i="1" dirty="0" smtClean="0">
                <a:solidFill>
                  <a:srgbClr val="002060"/>
                </a:solidFill>
              </a:rPr>
              <a:t>Student registration</a:t>
            </a:r>
          </a:p>
          <a:p>
            <a:pPr marL="271463" lvl="1" indent="-171450">
              <a:buFont typeface="Arial" panose="020B0604020202020204" pitchFamily="34" charset="0"/>
              <a:buChar char="•"/>
              <a:tabLst>
                <a:tab pos="0" algn="l"/>
              </a:tabLst>
              <a:defRPr/>
            </a:pPr>
            <a:r>
              <a:rPr lang="en-US" sz="1200" b="1" i="1" dirty="0" smtClean="0">
                <a:solidFill>
                  <a:srgbClr val="002060"/>
                </a:solidFill>
              </a:rPr>
              <a:t>Scholarship</a:t>
            </a:r>
          </a:p>
          <a:p>
            <a:pPr marL="271463" lvl="1" indent="-171450">
              <a:buFont typeface="Arial" panose="020B0604020202020204" pitchFamily="34" charset="0"/>
              <a:buChar char="•"/>
              <a:tabLst>
                <a:tab pos="0" algn="l"/>
              </a:tabLst>
              <a:defRPr/>
            </a:pPr>
            <a:r>
              <a:rPr lang="en-US" sz="1200" b="1" i="1" dirty="0" smtClean="0">
                <a:solidFill>
                  <a:srgbClr val="002060"/>
                </a:solidFill>
              </a:rPr>
              <a:t>Tuition fee</a:t>
            </a:r>
            <a:endParaRPr lang="en-US" altLang="ru-RU" sz="1200" b="1" i="1" dirty="0" smtClean="0">
              <a:solidFill>
                <a:srgbClr val="00194C"/>
              </a:solidFill>
            </a:endParaRPr>
          </a:p>
        </p:txBody>
      </p:sp>
      <p:sp>
        <p:nvSpPr>
          <p:cNvPr id="49158" name="TextBox 26"/>
          <p:cNvSpPr txBox="1">
            <a:spLocks noChangeArrowheads="1"/>
          </p:cNvSpPr>
          <p:nvPr/>
        </p:nvSpPr>
        <p:spPr bwMode="auto">
          <a:xfrm>
            <a:off x="6857984" y="1214422"/>
            <a:ext cx="2286016" cy="3539430"/>
          </a:xfrm>
          <a:prstGeom prst="rect">
            <a:avLst/>
          </a:prstGeom>
          <a:noFill/>
          <a:ln w="9525">
            <a:noFill/>
            <a:miter lim="800000"/>
            <a:headEnd/>
            <a:tailEnd/>
          </a:ln>
        </p:spPr>
        <p:txBody>
          <a:bodyPr wrap="square">
            <a:spAutoFit/>
          </a:bodyPr>
          <a:lstStyle/>
          <a:p>
            <a:pPr eaLnBrk="1" hangingPunct="1"/>
            <a:endParaRPr lang="az-Latn-AZ" altLang="ru-RU" sz="1400" b="1" dirty="0">
              <a:solidFill>
                <a:srgbClr val="00194C"/>
              </a:solidFill>
            </a:endParaRPr>
          </a:p>
          <a:p>
            <a:pPr eaLnBrk="1" hangingPunct="1">
              <a:buFont typeface="Arial" pitchFamily="34" charset="0"/>
              <a:buChar char="•"/>
            </a:pPr>
            <a:r>
              <a:rPr lang="az-Latn-AZ" altLang="ru-RU" sz="1400" b="1" dirty="0">
                <a:solidFill>
                  <a:srgbClr val="00194C"/>
                </a:solidFill>
              </a:rPr>
              <a:t> </a:t>
            </a:r>
            <a:r>
              <a:rPr lang="en-US" altLang="ru-RU" sz="1400" b="1" dirty="0">
                <a:solidFill>
                  <a:srgbClr val="00194C"/>
                </a:solidFill>
              </a:rPr>
              <a:t>General ledger</a:t>
            </a:r>
            <a:br>
              <a:rPr lang="en-US" altLang="ru-RU" sz="1400" b="1" dirty="0">
                <a:solidFill>
                  <a:srgbClr val="00194C"/>
                </a:solidFill>
              </a:rPr>
            </a:br>
            <a:endParaRPr lang="en-US" altLang="ru-RU" sz="1400" b="1" dirty="0">
              <a:solidFill>
                <a:srgbClr val="00194C"/>
              </a:solidFill>
            </a:endParaRPr>
          </a:p>
          <a:p>
            <a:pPr eaLnBrk="1" hangingPunct="1">
              <a:buFont typeface="Arial" pitchFamily="34" charset="0"/>
              <a:buChar char="•"/>
            </a:pPr>
            <a:r>
              <a:rPr lang="az-Latn-AZ" altLang="ru-RU" sz="1400" b="1" dirty="0">
                <a:solidFill>
                  <a:srgbClr val="00194C"/>
                </a:solidFill>
              </a:rPr>
              <a:t> </a:t>
            </a:r>
            <a:r>
              <a:rPr lang="en-US" altLang="ru-RU" sz="1400" b="1" dirty="0" smtClean="0">
                <a:solidFill>
                  <a:srgbClr val="00194C"/>
                </a:solidFill>
              </a:rPr>
              <a:t>Inventory</a:t>
            </a:r>
          </a:p>
          <a:p>
            <a:pPr eaLnBrk="1" hangingPunct="1">
              <a:buFont typeface="Arial" pitchFamily="34" charset="0"/>
              <a:buChar char="•"/>
            </a:pPr>
            <a:endParaRPr lang="en-US" altLang="ru-RU" sz="1400" b="1" dirty="0">
              <a:solidFill>
                <a:srgbClr val="00194C"/>
              </a:solidFill>
            </a:endParaRPr>
          </a:p>
          <a:p>
            <a:pPr eaLnBrk="1" hangingPunct="1">
              <a:buFont typeface="Arial" pitchFamily="34" charset="0"/>
              <a:buChar char="•"/>
            </a:pPr>
            <a:r>
              <a:rPr lang="az-Latn-AZ" altLang="ru-RU" sz="1400" b="1" dirty="0">
                <a:solidFill>
                  <a:srgbClr val="00194C"/>
                </a:solidFill>
              </a:rPr>
              <a:t> </a:t>
            </a:r>
            <a:r>
              <a:rPr lang="en-US" altLang="ru-RU" sz="1400" b="1" dirty="0">
                <a:solidFill>
                  <a:srgbClr val="00194C"/>
                </a:solidFill>
              </a:rPr>
              <a:t>Fixed assets</a:t>
            </a:r>
            <a:endParaRPr lang="az-Latn-AZ" altLang="ru-RU" sz="1400" b="1" dirty="0">
              <a:solidFill>
                <a:srgbClr val="00194C"/>
              </a:solidFill>
            </a:endParaRPr>
          </a:p>
          <a:p>
            <a:pPr eaLnBrk="1" hangingPunct="1">
              <a:buFont typeface="Arial" pitchFamily="34" charset="0"/>
              <a:buChar char="•"/>
            </a:pPr>
            <a:endParaRPr lang="az-Latn-AZ" altLang="ru-RU" sz="1400" b="1" dirty="0">
              <a:solidFill>
                <a:srgbClr val="00194C"/>
              </a:solidFill>
            </a:endParaRPr>
          </a:p>
          <a:p>
            <a:pPr eaLnBrk="1" hangingPunct="1">
              <a:buFont typeface="Arial" pitchFamily="34" charset="0"/>
              <a:buChar char="•"/>
            </a:pPr>
            <a:r>
              <a:rPr lang="az-Latn-AZ" altLang="ru-RU" sz="1400" b="1" dirty="0">
                <a:solidFill>
                  <a:srgbClr val="00194C"/>
                </a:solidFill>
              </a:rPr>
              <a:t> </a:t>
            </a:r>
            <a:r>
              <a:rPr lang="en-US" altLang="ru-RU" sz="1400" b="1" dirty="0" smtClean="0">
                <a:solidFill>
                  <a:srgbClr val="00194C"/>
                </a:solidFill>
              </a:rPr>
              <a:t>Purchase</a:t>
            </a:r>
          </a:p>
          <a:p>
            <a:pPr eaLnBrk="1" hangingPunct="1">
              <a:buFont typeface="Arial" pitchFamily="34" charset="0"/>
              <a:buChar char="•"/>
            </a:pPr>
            <a:endParaRPr lang="az-Latn-AZ" altLang="ru-RU" sz="1400" b="1" dirty="0">
              <a:solidFill>
                <a:srgbClr val="00194C"/>
              </a:solidFill>
            </a:endParaRPr>
          </a:p>
          <a:p>
            <a:pPr eaLnBrk="1" hangingPunct="1">
              <a:buFont typeface="Arial" pitchFamily="34" charset="0"/>
              <a:buChar char="•"/>
            </a:pPr>
            <a:r>
              <a:rPr lang="ru-RU" altLang="ru-RU" sz="1400" b="1" dirty="0" smtClean="0">
                <a:solidFill>
                  <a:srgbClr val="00194C"/>
                </a:solidFill>
              </a:rPr>
              <a:t> </a:t>
            </a:r>
            <a:r>
              <a:rPr lang="en-US" altLang="ru-RU" sz="1400" b="1" dirty="0" smtClean="0">
                <a:solidFill>
                  <a:srgbClr val="00194C"/>
                </a:solidFill>
              </a:rPr>
              <a:t>Sales/Marketing</a:t>
            </a:r>
          </a:p>
          <a:p>
            <a:pPr eaLnBrk="1" hangingPunct="1">
              <a:buFont typeface="Arial" pitchFamily="34" charset="0"/>
              <a:buChar char="•"/>
            </a:pPr>
            <a:endParaRPr lang="en-US" altLang="ru-RU" sz="1400" b="1" dirty="0">
              <a:solidFill>
                <a:srgbClr val="00194C"/>
              </a:solidFill>
            </a:endParaRPr>
          </a:p>
          <a:p>
            <a:pPr eaLnBrk="1" hangingPunct="1">
              <a:buFont typeface="Arial" pitchFamily="34" charset="0"/>
              <a:buChar char="•"/>
            </a:pPr>
            <a:r>
              <a:rPr lang="az-Latn-AZ" altLang="ru-RU" sz="1400" b="1" dirty="0" smtClean="0">
                <a:solidFill>
                  <a:srgbClr val="00194C"/>
                </a:solidFill>
              </a:rPr>
              <a:t> </a:t>
            </a:r>
            <a:r>
              <a:rPr lang="en-US" altLang="ru-RU" sz="1400" b="1" dirty="0" smtClean="0">
                <a:solidFill>
                  <a:srgbClr val="00194C"/>
                </a:solidFill>
              </a:rPr>
              <a:t>Contracts management</a:t>
            </a:r>
            <a:endParaRPr lang="az-Latn-AZ" altLang="ru-RU" sz="1400" b="1" dirty="0">
              <a:solidFill>
                <a:srgbClr val="00194C"/>
              </a:solidFill>
            </a:endParaRPr>
          </a:p>
          <a:p>
            <a:pPr eaLnBrk="1" hangingPunct="1">
              <a:buFont typeface="Arial" pitchFamily="34" charset="0"/>
              <a:buChar char="•"/>
            </a:pPr>
            <a:endParaRPr lang="az-Latn-AZ" altLang="ru-RU" sz="1400" b="1" dirty="0">
              <a:solidFill>
                <a:srgbClr val="00194C"/>
              </a:solidFill>
            </a:endParaRPr>
          </a:p>
          <a:p>
            <a:pPr eaLnBrk="1" hangingPunct="1">
              <a:buFont typeface="Arial" pitchFamily="34" charset="0"/>
              <a:buChar char="•"/>
            </a:pPr>
            <a:r>
              <a:rPr lang="en-US" altLang="ru-RU" sz="1400" b="1" dirty="0">
                <a:solidFill>
                  <a:srgbClr val="00194C"/>
                </a:solidFill>
              </a:rPr>
              <a:t> </a:t>
            </a:r>
            <a:r>
              <a:rPr lang="en-US" altLang="ru-RU" sz="1400" b="1" dirty="0" smtClean="0">
                <a:solidFill>
                  <a:srgbClr val="00194C"/>
                </a:solidFill>
              </a:rPr>
              <a:t>Production/Services</a:t>
            </a:r>
            <a:endParaRPr lang="az-Latn-AZ" altLang="ru-RU" sz="1400" b="1" dirty="0">
              <a:solidFill>
                <a:srgbClr val="00194C"/>
              </a:solidFill>
            </a:endParaRPr>
          </a:p>
          <a:p>
            <a:pPr eaLnBrk="1" hangingPunct="1">
              <a:buFont typeface="Arial" pitchFamily="34" charset="0"/>
              <a:buChar char="•"/>
            </a:pPr>
            <a:endParaRPr lang="en-US" altLang="ru-RU" sz="1400" b="1" dirty="0">
              <a:solidFill>
                <a:srgbClr val="00194C"/>
              </a:solidFill>
            </a:endParaRPr>
          </a:p>
          <a:p>
            <a:pPr eaLnBrk="1" hangingPunct="1"/>
            <a:endParaRPr lang="en-US" altLang="ru-RU" sz="1400" b="1" dirty="0">
              <a:solidFill>
                <a:srgbClr val="00194C"/>
              </a:solidFill>
            </a:endParaRPr>
          </a:p>
        </p:txBody>
      </p:sp>
      <p:sp>
        <p:nvSpPr>
          <p:cNvPr id="49159" name="TextBox 29"/>
          <p:cNvSpPr txBox="1">
            <a:spLocks noChangeArrowheads="1"/>
          </p:cNvSpPr>
          <p:nvPr/>
        </p:nvSpPr>
        <p:spPr bwMode="auto">
          <a:xfrm>
            <a:off x="5786446" y="4857760"/>
            <a:ext cx="2000264" cy="861774"/>
          </a:xfrm>
          <a:prstGeom prst="rect">
            <a:avLst/>
          </a:prstGeom>
          <a:noFill/>
          <a:ln w="9525">
            <a:noFill/>
            <a:miter lim="800000"/>
            <a:headEnd/>
            <a:tailEnd/>
          </a:ln>
        </p:spPr>
        <p:txBody>
          <a:bodyPr wrap="square">
            <a:spAutoFit/>
          </a:bodyPr>
          <a:lstStyle/>
          <a:p>
            <a:pPr eaLnBrk="1" hangingPunct="1">
              <a:buFont typeface="Arial" pitchFamily="34" charset="0"/>
              <a:buChar char="•"/>
            </a:pPr>
            <a:r>
              <a:rPr lang="en-US" altLang="ru-RU" sz="1000" b="1" dirty="0">
                <a:solidFill>
                  <a:srgbClr val="00194C"/>
                </a:solidFill>
              </a:rPr>
              <a:t> </a:t>
            </a:r>
            <a:r>
              <a:rPr lang="en-US" altLang="ru-RU" sz="1000" b="1" dirty="0" smtClean="0">
                <a:solidFill>
                  <a:srgbClr val="00194C"/>
                </a:solidFill>
              </a:rPr>
              <a:t>UI configuration</a:t>
            </a:r>
          </a:p>
          <a:p>
            <a:pPr eaLnBrk="1" hangingPunct="1">
              <a:buFont typeface="Arial" pitchFamily="34" charset="0"/>
              <a:buChar char="•"/>
            </a:pPr>
            <a:r>
              <a:rPr lang="en-US" altLang="ru-RU" sz="1000" b="1" dirty="0">
                <a:solidFill>
                  <a:srgbClr val="00194C"/>
                </a:solidFill>
              </a:rPr>
              <a:t> </a:t>
            </a:r>
            <a:r>
              <a:rPr lang="en-US" altLang="ru-RU" sz="1000" b="1" dirty="0" smtClean="0">
                <a:solidFill>
                  <a:srgbClr val="00194C"/>
                </a:solidFill>
              </a:rPr>
              <a:t>Language localization</a:t>
            </a:r>
            <a:endParaRPr lang="en-US" altLang="ru-RU" sz="1000" b="1" dirty="0">
              <a:solidFill>
                <a:srgbClr val="00194C"/>
              </a:solidFill>
            </a:endParaRPr>
          </a:p>
          <a:p>
            <a:pPr eaLnBrk="1" hangingPunct="1">
              <a:buFont typeface="Arial" pitchFamily="34" charset="0"/>
              <a:buChar char="•"/>
            </a:pPr>
            <a:r>
              <a:rPr lang="en-US" altLang="ru-RU" sz="1000" b="1" dirty="0">
                <a:solidFill>
                  <a:srgbClr val="00194C"/>
                </a:solidFill>
              </a:rPr>
              <a:t> Rights </a:t>
            </a:r>
            <a:r>
              <a:rPr lang="en-US" altLang="ru-RU" sz="1000" b="1" dirty="0" smtClean="0">
                <a:solidFill>
                  <a:srgbClr val="00194C"/>
                </a:solidFill>
              </a:rPr>
              <a:t>management</a:t>
            </a:r>
            <a:endParaRPr lang="en-US" altLang="ru-RU" sz="1000" b="1" dirty="0">
              <a:solidFill>
                <a:srgbClr val="00194C"/>
              </a:solidFill>
            </a:endParaRPr>
          </a:p>
          <a:p>
            <a:pPr eaLnBrk="1" hangingPunct="1">
              <a:buFont typeface="Arial" pitchFamily="34" charset="0"/>
              <a:buChar char="•"/>
            </a:pPr>
            <a:r>
              <a:rPr lang="en-US" altLang="ru-RU" sz="1000" b="1" dirty="0">
                <a:solidFill>
                  <a:srgbClr val="00194C"/>
                </a:solidFill>
              </a:rPr>
              <a:t> </a:t>
            </a:r>
            <a:r>
              <a:rPr lang="en-US" altLang="ru-RU" sz="1000" b="1" dirty="0" smtClean="0">
                <a:solidFill>
                  <a:srgbClr val="00194C"/>
                </a:solidFill>
              </a:rPr>
              <a:t>Notifications configuration</a:t>
            </a:r>
            <a:endParaRPr lang="en-US" altLang="ru-RU" sz="1000" b="1" dirty="0">
              <a:solidFill>
                <a:srgbClr val="00194C"/>
              </a:solidFill>
            </a:endParaRPr>
          </a:p>
          <a:p>
            <a:pPr eaLnBrk="1" hangingPunct="1">
              <a:buFont typeface="Arial" pitchFamily="34" charset="0"/>
              <a:buChar char="•"/>
            </a:pPr>
            <a:r>
              <a:rPr lang="en-US" altLang="ru-RU" sz="1000" b="1" dirty="0">
                <a:solidFill>
                  <a:srgbClr val="00194C"/>
                </a:solidFill>
              </a:rPr>
              <a:t> </a:t>
            </a:r>
            <a:r>
              <a:rPr lang="en-US" altLang="ru-RU" sz="1000" b="1" dirty="0" smtClean="0">
                <a:solidFill>
                  <a:srgbClr val="00194C"/>
                </a:solidFill>
              </a:rPr>
              <a:t>Media integration</a:t>
            </a:r>
            <a:endParaRPr lang="en-US" altLang="ru-RU" sz="1000" b="1" dirty="0">
              <a:solidFill>
                <a:srgbClr val="00194C"/>
              </a:solidFill>
            </a:endParaRPr>
          </a:p>
        </p:txBody>
      </p:sp>
      <p:sp>
        <p:nvSpPr>
          <p:cNvPr id="49160" name="TextBox 52"/>
          <p:cNvSpPr txBox="1">
            <a:spLocks noChangeArrowheads="1"/>
          </p:cNvSpPr>
          <p:nvPr/>
        </p:nvSpPr>
        <p:spPr bwMode="auto">
          <a:xfrm>
            <a:off x="3500438" y="5665603"/>
            <a:ext cx="2757499" cy="553998"/>
          </a:xfrm>
          <a:prstGeom prst="rect">
            <a:avLst/>
          </a:prstGeom>
          <a:solidFill>
            <a:schemeClr val="bg1"/>
          </a:solidFill>
          <a:ln w="9525">
            <a:noFill/>
            <a:miter lim="800000"/>
            <a:headEnd/>
            <a:tailEnd/>
          </a:ln>
        </p:spPr>
        <p:txBody>
          <a:bodyPr wrap="square">
            <a:spAutoFit/>
          </a:bodyPr>
          <a:lstStyle/>
          <a:p>
            <a:pPr eaLnBrk="1" hangingPunct="1">
              <a:buFont typeface="Arial" pitchFamily="34" charset="0"/>
              <a:buChar char="•"/>
            </a:pPr>
            <a:r>
              <a:rPr lang="en-US" altLang="ru-RU" sz="1000" b="1" dirty="0" smtClean="0">
                <a:solidFill>
                  <a:srgbClr val="00194C"/>
                </a:solidFill>
              </a:rPr>
              <a:t>Integration with Tax Authority</a:t>
            </a:r>
            <a:endParaRPr lang="az-Latn-AZ" altLang="ru-RU" sz="1000" b="1" dirty="0">
              <a:solidFill>
                <a:srgbClr val="00194C"/>
              </a:solidFill>
            </a:endParaRPr>
          </a:p>
          <a:p>
            <a:pPr eaLnBrk="1" hangingPunct="1">
              <a:buFont typeface="Arial" pitchFamily="34" charset="0"/>
              <a:buChar char="•"/>
            </a:pPr>
            <a:r>
              <a:rPr lang="en-US" altLang="ru-RU" sz="1000" b="1" dirty="0" smtClean="0">
                <a:solidFill>
                  <a:srgbClr val="00194C"/>
                </a:solidFill>
              </a:rPr>
              <a:t>Integration with Social Security system</a:t>
            </a:r>
          </a:p>
          <a:p>
            <a:pPr eaLnBrk="1" hangingPunct="1">
              <a:buFont typeface="Arial" pitchFamily="34" charset="0"/>
              <a:buChar char="•"/>
            </a:pPr>
            <a:r>
              <a:rPr lang="en-US" altLang="ru-RU" sz="1000" b="1" dirty="0" smtClean="0">
                <a:solidFill>
                  <a:srgbClr val="00194C"/>
                </a:solidFill>
              </a:rPr>
              <a:t>Integration with Treasury </a:t>
            </a:r>
          </a:p>
        </p:txBody>
      </p:sp>
      <p:sp>
        <p:nvSpPr>
          <p:cNvPr id="49161" name="TextBox 23"/>
          <p:cNvSpPr txBox="1">
            <a:spLocks noChangeArrowheads="1"/>
          </p:cNvSpPr>
          <p:nvPr/>
        </p:nvSpPr>
        <p:spPr bwMode="auto">
          <a:xfrm>
            <a:off x="1571604" y="5572140"/>
            <a:ext cx="1704974" cy="553998"/>
          </a:xfrm>
          <a:prstGeom prst="rect">
            <a:avLst/>
          </a:prstGeom>
          <a:noFill/>
          <a:ln w="9525">
            <a:noFill/>
            <a:miter lim="800000"/>
            <a:headEnd/>
            <a:tailEnd/>
          </a:ln>
        </p:spPr>
        <p:txBody>
          <a:bodyPr wrap="square">
            <a:spAutoFit/>
          </a:bodyPr>
          <a:lstStyle/>
          <a:p>
            <a:pPr eaLnBrk="1" hangingPunct="1">
              <a:spcAft>
                <a:spcPts val="600"/>
              </a:spcAft>
            </a:pPr>
            <a:r>
              <a:rPr lang="en-US" altLang="ru-RU" sz="1000" b="1" dirty="0" smtClean="0">
                <a:solidFill>
                  <a:srgbClr val="00194C"/>
                </a:solidFill>
              </a:rPr>
              <a:t>Task management</a:t>
            </a:r>
            <a:r>
              <a:rPr lang="az-Latn-AZ" altLang="ru-RU" sz="1000" b="1" dirty="0" smtClean="0">
                <a:solidFill>
                  <a:srgbClr val="00194C"/>
                </a:solidFill>
              </a:rPr>
              <a:t> </a:t>
            </a:r>
            <a:r>
              <a:rPr lang="en-US" altLang="ru-RU" sz="1000" b="1" dirty="0" smtClean="0">
                <a:solidFill>
                  <a:srgbClr val="00194C"/>
                </a:solidFill>
              </a:rPr>
              <a:t>Standard Reporting  Business Intelligence</a:t>
            </a:r>
            <a:endParaRPr lang="en-US" altLang="ru-RU" sz="1000" b="1" dirty="0">
              <a:solidFill>
                <a:srgbClr val="00194C"/>
              </a:solidFill>
            </a:endParaRPr>
          </a:p>
        </p:txBody>
      </p:sp>
      <p:pic>
        <p:nvPicPr>
          <p:cNvPr id="49162" name="Picture 51" descr="SERP.jpg"/>
          <p:cNvPicPr>
            <a:picLocks noChangeAspect="1"/>
          </p:cNvPicPr>
          <p:nvPr/>
        </p:nvPicPr>
        <p:blipFill>
          <a:blip r:embed="rId3" cstate="print"/>
          <a:srcRect/>
          <a:stretch>
            <a:fillRect/>
          </a:stretch>
        </p:blipFill>
        <p:spPr bwMode="auto">
          <a:xfrm>
            <a:off x="3428992" y="1142984"/>
            <a:ext cx="1809754" cy="3145136"/>
          </a:xfrm>
          <a:prstGeom prst="rect">
            <a:avLst/>
          </a:prstGeom>
          <a:noFill/>
          <a:ln w="9525">
            <a:noFill/>
            <a:miter lim="800000"/>
            <a:headEnd/>
            <a:tailEnd/>
          </a:ln>
        </p:spPr>
      </p:pic>
      <p:sp>
        <p:nvSpPr>
          <p:cNvPr id="49164" name="Rectangle 3"/>
          <p:cNvSpPr>
            <a:spLocks noChangeArrowheads="1"/>
          </p:cNvSpPr>
          <p:nvPr/>
        </p:nvSpPr>
        <p:spPr bwMode="auto">
          <a:xfrm>
            <a:off x="1357290" y="5357826"/>
            <a:ext cx="1694695" cy="307777"/>
          </a:xfrm>
          <a:prstGeom prst="rect">
            <a:avLst/>
          </a:prstGeom>
          <a:noFill/>
          <a:ln w="9525">
            <a:noFill/>
            <a:miter lim="800000"/>
            <a:headEnd/>
            <a:tailEnd/>
          </a:ln>
        </p:spPr>
        <p:txBody>
          <a:bodyPr wrap="none">
            <a:spAutoFit/>
          </a:bodyPr>
          <a:lstStyle/>
          <a:p>
            <a:r>
              <a:rPr lang="en-GB" sz="1400" b="1" dirty="0" smtClean="0">
                <a:solidFill>
                  <a:srgbClr val="002060"/>
                </a:solidFill>
              </a:rPr>
              <a:t>Decision support </a:t>
            </a:r>
            <a:endParaRPr lang="en-GB" sz="1400" b="1" dirty="0">
              <a:solidFill>
                <a:srgbClr val="002060"/>
              </a:solidFill>
            </a:endParaRPr>
          </a:p>
        </p:txBody>
      </p:sp>
      <p:sp>
        <p:nvSpPr>
          <p:cNvPr id="49165" name="Rectangle 6"/>
          <p:cNvSpPr>
            <a:spLocks noChangeArrowheads="1"/>
          </p:cNvSpPr>
          <p:nvPr/>
        </p:nvSpPr>
        <p:spPr bwMode="auto">
          <a:xfrm>
            <a:off x="3733031" y="5424210"/>
            <a:ext cx="1446229" cy="307777"/>
          </a:xfrm>
          <a:prstGeom prst="rect">
            <a:avLst/>
          </a:prstGeom>
          <a:noFill/>
          <a:ln w="9525">
            <a:noFill/>
            <a:miter lim="800000"/>
            <a:headEnd/>
            <a:tailEnd/>
          </a:ln>
        </p:spPr>
        <p:txBody>
          <a:bodyPr wrap="none">
            <a:spAutoFit/>
          </a:bodyPr>
          <a:lstStyle/>
          <a:p>
            <a:pPr algn="ctr" eaLnBrk="1" hangingPunct="1"/>
            <a:r>
              <a:rPr lang="en-US" sz="1400" b="1" dirty="0">
                <a:solidFill>
                  <a:srgbClr val="002060"/>
                </a:solidFill>
              </a:rPr>
              <a:t>Data exchange</a:t>
            </a:r>
          </a:p>
        </p:txBody>
      </p:sp>
      <p:sp>
        <p:nvSpPr>
          <p:cNvPr id="49166" name="Rectangle 12"/>
          <p:cNvSpPr>
            <a:spLocks noChangeArrowheads="1"/>
          </p:cNvSpPr>
          <p:nvPr/>
        </p:nvSpPr>
        <p:spPr bwMode="auto">
          <a:xfrm>
            <a:off x="6072198" y="4643446"/>
            <a:ext cx="1258678" cy="307777"/>
          </a:xfrm>
          <a:prstGeom prst="rect">
            <a:avLst/>
          </a:prstGeom>
          <a:noFill/>
          <a:ln w="9525">
            <a:noFill/>
            <a:miter lim="800000"/>
            <a:headEnd/>
            <a:tailEnd/>
          </a:ln>
        </p:spPr>
        <p:txBody>
          <a:bodyPr wrap="none">
            <a:spAutoFit/>
          </a:bodyPr>
          <a:lstStyle/>
          <a:p>
            <a:pPr algn="ctr" eaLnBrk="1" hangingPunct="1"/>
            <a:r>
              <a:rPr lang="en-US" sz="1400" b="1" dirty="0" smtClean="0">
                <a:solidFill>
                  <a:srgbClr val="002060"/>
                </a:solidFill>
              </a:rPr>
              <a:t>Admin panel</a:t>
            </a:r>
            <a:endParaRPr lang="en-US" sz="1400" b="1" dirty="0">
              <a:solidFill>
                <a:srgbClr val="002060"/>
              </a:solidFill>
            </a:endParaRPr>
          </a:p>
        </p:txBody>
      </p:sp>
      <p:cxnSp>
        <p:nvCxnSpPr>
          <p:cNvPr id="16" name="Straight Arrow Connector 15"/>
          <p:cNvCxnSpPr/>
          <p:nvPr/>
        </p:nvCxnSpPr>
        <p:spPr>
          <a:xfrm flipV="1">
            <a:off x="6096000" y="1928802"/>
            <a:ext cx="762016" cy="1429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H="1">
            <a:off x="1955800" y="1911350"/>
            <a:ext cx="67151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rot="5400000">
            <a:off x="3471062" y="4328320"/>
            <a:ext cx="558809" cy="214319"/>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rot="10800000" flipV="1">
            <a:off x="2857488" y="4714884"/>
            <a:ext cx="796938" cy="5715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a:xfrm rot="16200000" flipH="1">
            <a:off x="4697416" y="4303715"/>
            <a:ext cx="642933" cy="179385"/>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a:off x="5105400" y="4724400"/>
            <a:ext cx="752484" cy="4905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 name="Straight Arrow Connector 3"/>
          <p:cNvCxnSpPr>
            <a:stCxn id="49162" idx="2"/>
          </p:cNvCxnSpPr>
          <p:nvPr/>
        </p:nvCxnSpPr>
        <p:spPr>
          <a:xfrm>
            <a:off x="4333869" y="4288120"/>
            <a:ext cx="0" cy="12235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1"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11188" y="115888"/>
            <a:ext cx="8229600" cy="649287"/>
          </a:xfrm>
        </p:spPr>
        <p:txBody>
          <a:bodyPr lIns="91440" rIns="91440" bIns="45720"/>
          <a:lstStyle/>
          <a:p>
            <a:pPr eaLnBrk="1" hangingPunct="1"/>
            <a:r>
              <a:rPr lang="en-US" altLang="en-US" sz="3000" b="1" smtClean="0">
                <a:solidFill>
                  <a:srgbClr val="00194C"/>
                </a:solidFill>
                <a:latin typeface="Arial" pitchFamily="34" charset="0"/>
              </a:rPr>
              <a:t>Work process of system implementation</a:t>
            </a:r>
          </a:p>
        </p:txBody>
      </p:sp>
      <p:graphicFrame>
        <p:nvGraphicFramePr>
          <p:cNvPr id="26" name="Схема 25"/>
          <p:cNvGraphicFramePr/>
          <p:nvPr/>
        </p:nvGraphicFramePr>
        <p:xfrm>
          <a:off x="444624" y="980728"/>
          <a:ext cx="8447856" cy="5462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04" name="Line 13"/>
          <p:cNvSpPr>
            <a:spLocks noChangeShapeType="1"/>
          </p:cNvSpPr>
          <p:nvPr/>
        </p:nvSpPr>
        <p:spPr bwMode="auto">
          <a:xfrm>
            <a:off x="0" y="6680200"/>
            <a:ext cx="7454900" cy="0"/>
          </a:xfrm>
          <a:prstGeom prst="line">
            <a:avLst/>
          </a:prstGeom>
          <a:noFill/>
          <a:ln w="31750">
            <a:solidFill>
              <a:srgbClr val="000066"/>
            </a:solidFill>
            <a:round/>
            <a:headEnd/>
            <a:tailEnd/>
          </a:ln>
        </p:spPr>
        <p:txBody>
          <a:bodyPr/>
          <a:lstStyle/>
          <a:p>
            <a:endParaRPr lang="en-US"/>
          </a:p>
        </p:txBody>
      </p:sp>
      <p:sp>
        <p:nvSpPr>
          <p:cNvPr id="51205" name="Прямоугольник 16"/>
          <p:cNvSpPr>
            <a:spLocks noChangeArrowheads="1"/>
          </p:cNvSpPr>
          <p:nvPr/>
        </p:nvSpPr>
        <p:spPr bwMode="auto">
          <a:xfrm>
            <a:off x="4541838" y="2743200"/>
            <a:ext cx="3052762" cy="307975"/>
          </a:xfrm>
          <a:prstGeom prst="rect">
            <a:avLst/>
          </a:prstGeom>
          <a:noFill/>
          <a:ln w="9525">
            <a:noFill/>
            <a:miter lim="800000"/>
            <a:headEnd/>
            <a:tailEnd/>
          </a:ln>
        </p:spPr>
        <p:txBody>
          <a:bodyPr wrap="none">
            <a:spAutoFit/>
          </a:bodyPr>
          <a:lstStyle/>
          <a:p>
            <a:pPr eaLnBrk="1" hangingPunct="1"/>
            <a:r>
              <a:rPr lang="en-US" altLang="ru-RU" sz="1400" b="1" i="1">
                <a:solidFill>
                  <a:srgbClr val="002060"/>
                </a:solidFill>
              </a:rPr>
              <a:t>Export of preliminary remainders</a:t>
            </a:r>
            <a:endParaRPr lang="ru-RU" altLang="ru-RU" sz="1400" i="1">
              <a:solidFill>
                <a:srgbClr val="002060"/>
              </a:solidFill>
            </a:endParaRPr>
          </a:p>
        </p:txBody>
      </p:sp>
      <p:sp>
        <p:nvSpPr>
          <p:cNvPr id="51206" name="Right Brace 39"/>
          <p:cNvSpPr>
            <a:spLocks/>
          </p:cNvSpPr>
          <p:nvPr/>
        </p:nvSpPr>
        <p:spPr bwMode="auto">
          <a:xfrm rot="5400000">
            <a:off x="5832475" y="415925"/>
            <a:ext cx="533400" cy="4273550"/>
          </a:xfrm>
          <a:prstGeom prst="rightBrace">
            <a:avLst>
              <a:gd name="adj1" fmla="val 83309"/>
              <a:gd name="adj2" fmla="val 50000"/>
            </a:avLst>
          </a:prstGeom>
          <a:noFill/>
          <a:ln w="9525" algn="ctr">
            <a:solidFill>
              <a:schemeClr val="tx1"/>
            </a:solidFill>
            <a:round/>
            <a:headEnd/>
            <a:tailEnd/>
          </a:ln>
        </p:spPr>
        <p:txBody>
          <a:bodyPr anchor="ctr">
            <a:spAutoFit/>
          </a:bodyPr>
          <a:lstStyle/>
          <a:p>
            <a:pPr marL="288925" indent="-288925" algn="ctr" defTabSz="1254125" eaLnBrk="1" hangingPunct="1">
              <a:lnSpc>
                <a:spcPct val="130000"/>
              </a:lnSpc>
              <a:spcBef>
                <a:spcPct val="20000"/>
              </a:spcBef>
              <a:buClr>
                <a:srgbClr val="003399"/>
              </a:buClr>
            </a:pPr>
            <a:endParaRPr lang="az-Latn-AZ" altLang="ru-RU" sz="3000"/>
          </a:p>
          <a:p>
            <a:pPr marL="288925" indent="-288925" algn="ctr" defTabSz="1254125" eaLnBrk="1" hangingPunct="1">
              <a:lnSpc>
                <a:spcPct val="130000"/>
              </a:lnSpc>
              <a:spcBef>
                <a:spcPct val="20000"/>
              </a:spcBef>
              <a:buClr>
                <a:srgbClr val="003399"/>
              </a:buClr>
            </a:pPr>
            <a:endParaRPr lang="az-Latn-AZ" altLang="ru-RU" sz="3000"/>
          </a:p>
          <a:p>
            <a:pPr marL="288925" indent="-288925" algn="ctr" defTabSz="1254125" eaLnBrk="1" hangingPunct="1">
              <a:lnSpc>
                <a:spcPct val="130000"/>
              </a:lnSpc>
              <a:spcBef>
                <a:spcPct val="20000"/>
              </a:spcBef>
              <a:buClr>
                <a:srgbClr val="003399"/>
              </a:buClr>
            </a:pPr>
            <a:endParaRPr lang="az-Latn-AZ" altLang="ru-RU" sz="3000"/>
          </a:p>
          <a:p>
            <a:pPr marL="288925" indent="-288925" algn="ctr" defTabSz="1254125" eaLnBrk="1" hangingPunct="1">
              <a:lnSpc>
                <a:spcPct val="130000"/>
              </a:lnSpc>
              <a:spcBef>
                <a:spcPct val="20000"/>
              </a:spcBef>
              <a:buClr>
                <a:srgbClr val="003399"/>
              </a:buClr>
            </a:pPr>
            <a:endParaRPr lang="az-Latn-AZ" altLang="ru-RU" sz="3000"/>
          </a:p>
          <a:p>
            <a:pPr marL="288925" indent="-288925" algn="ctr" defTabSz="1254125" eaLnBrk="1" hangingPunct="1">
              <a:lnSpc>
                <a:spcPct val="130000"/>
              </a:lnSpc>
              <a:spcBef>
                <a:spcPct val="20000"/>
              </a:spcBef>
              <a:buClr>
                <a:srgbClr val="003399"/>
              </a:buClr>
            </a:pPr>
            <a:endParaRPr lang="az-Latn-AZ" altLang="ru-RU" sz="3000"/>
          </a:p>
          <a:p>
            <a:pPr marL="288925" indent="-288925" algn="ctr" defTabSz="1254125" eaLnBrk="1" hangingPunct="1">
              <a:lnSpc>
                <a:spcPct val="130000"/>
              </a:lnSpc>
              <a:spcBef>
                <a:spcPct val="20000"/>
              </a:spcBef>
              <a:buClr>
                <a:srgbClr val="003399"/>
              </a:buClr>
            </a:pPr>
            <a:endParaRPr lang="az-Latn-AZ" altLang="ru-RU" sz="2500"/>
          </a:p>
        </p:txBody>
      </p:sp>
      <p:sp>
        <p:nvSpPr>
          <p:cNvPr id="51207" name="Right Brace 39"/>
          <p:cNvSpPr>
            <a:spLocks/>
          </p:cNvSpPr>
          <p:nvPr/>
        </p:nvSpPr>
        <p:spPr bwMode="auto">
          <a:xfrm rot="5400000">
            <a:off x="5826125" y="2625725"/>
            <a:ext cx="533400" cy="4273550"/>
          </a:xfrm>
          <a:prstGeom prst="rightBrace">
            <a:avLst>
              <a:gd name="adj1" fmla="val 83309"/>
              <a:gd name="adj2" fmla="val 50000"/>
            </a:avLst>
          </a:prstGeom>
          <a:noFill/>
          <a:ln w="9525" algn="ctr">
            <a:solidFill>
              <a:schemeClr val="tx1"/>
            </a:solidFill>
            <a:round/>
            <a:headEnd/>
            <a:tailEnd/>
          </a:ln>
        </p:spPr>
        <p:txBody>
          <a:bodyPr anchor="ctr">
            <a:spAutoFit/>
          </a:bodyPr>
          <a:lstStyle/>
          <a:p>
            <a:pPr marL="288925" indent="-288925" algn="ctr" defTabSz="1254125" eaLnBrk="1" hangingPunct="1">
              <a:lnSpc>
                <a:spcPct val="130000"/>
              </a:lnSpc>
              <a:spcBef>
                <a:spcPct val="20000"/>
              </a:spcBef>
              <a:buClr>
                <a:srgbClr val="003399"/>
              </a:buClr>
            </a:pPr>
            <a:endParaRPr lang="az-Latn-AZ" altLang="ru-RU" sz="3000">
              <a:solidFill>
                <a:srgbClr val="004386"/>
              </a:solidFill>
            </a:endParaRPr>
          </a:p>
          <a:p>
            <a:pPr marL="288925" indent="-288925" algn="ctr" defTabSz="1254125" eaLnBrk="1" hangingPunct="1">
              <a:lnSpc>
                <a:spcPct val="130000"/>
              </a:lnSpc>
              <a:spcBef>
                <a:spcPct val="20000"/>
              </a:spcBef>
              <a:buClr>
                <a:srgbClr val="003399"/>
              </a:buClr>
            </a:pPr>
            <a:endParaRPr lang="az-Latn-AZ" altLang="ru-RU" sz="3000">
              <a:solidFill>
                <a:srgbClr val="004386"/>
              </a:solidFill>
            </a:endParaRPr>
          </a:p>
          <a:p>
            <a:pPr marL="288925" indent="-288925" algn="ctr" defTabSz="1254125" eaLnBrk="1" hangingPunct="1">
              <a:lnSpc>
                <a:spcPct val="130000"/>
              </a:lnSpc>
              <a:spcBef>
                <a:spcPct val="20000"/>
              </a:spcBef>
              <a:buClr>
                <a:srgbClr val="003399"/>
              </a:buClr>
            </a:pPr>
            <a:endParaRPr lang="az-Latn-AZ" altLang="ru-RU" sz="3000">
              <a:solidFill>
                <a:srgbClr val="004386"/>
              </a:solidFill>
            </a:endParaRPr>
          </a:p>
          <a:p>
            <a:pPr marL="288925" indent="-288925" algn="ctr" defTabSz="1254125" eaLnBrk="1" hangingPunct="1">
              <a:lnSpc>
                <a:spcPct val="130000"/>
              </a:lnSpc>
              <a:spcBef>
                <a:spcPct val="20000"/>
              </a:spcBef>
              <a:buClr>
                <a:srgbClr val="003399"/>
              </a:buClr>
            </a:pPr>
            <a:endParaRPr lang="az-Latn-AZ" altLang="ru-RU" sz="3000">
              <a:solidFill>
                <a:srgbClr val="004386"/>
              </a:solidFill>
            </a:endParaRPr>
          </a:p>
          <a:p>
            <a:pPr marL="288925" indent="-288925" algn="ctr" defTabSz="1254125" eaLnBrk="1" hangingPunct="1">
              <a:lnSpc>
                <a:spcPct val="130000"/>
              </a:lnSpc>
              <a:spcBef>
                <a:spcPct val="20000"/>
              </a:spcBef>
              <a:buClr>
                <a:srgbClr val="003399"/>
              </a:buClr>
            </a:pPr>
            <a:endParaRPr lang="az-Latn-AZ" altLang="ru-RU" sz="3000">
              <a:solidFill>
                <a:srgbClr val="004386"/>
              </a:solidFill>
            </a:endParaRPr>
          </a:p>
          <a:p>
            <a:pPr marL="288925" indent="-288925" algn="ctr" defTabSz="1254125" eaLnBrk="1" hangingPunct="1">
              <a:lnSpc>
                <a:spcPct val="130000"/>
              </a:lnSpc>
              <a:spcBef>
                <a:spcPct val="20000"/>
              </a:spcBef>
              <a:buClr>
                <a:srgbClr val="003399"/>
              </a:buClr>
            </a:pPr>
            <a:endParaRPr lang="az-Latn-AZ" altLang="ru-RU" sz="2500">
              <a:solidFill>
                <a:srgbClr val="004386"/>
              </a:solidFill>
            </a:endParaRPr>
          </a:p>
        </p:txBody>
      </p:sp>
      <p:sp>
        <p:nvSpPr>
          <p:cNvPr id="51208" name="Прямоугольник 30"/>
          <p:cNvSpPr>
            <a:spLocks noChangeArrowheads="1"/>
          </p:cNvSpPr>
          <p:nvPr/>
        </p:nvSpPr>
        <p:spPr bwMode="auto">
          <a:xfrm>
            <a:off x="5183188" y="4913313"/>
            <a:ext cx="2043112" cy="306387"/>
          </a:xfrm>
          <a:prstGeom prst="rect">
            <a:avLst/>
          </a:prstGeom>
          <a:noFill/>
          <a:ln w="9525">
            <a:noFill/>
            <a:miter lim="800000"/>
            <a:headEnd/>
            <a:tailEnd/>
          </a:ln>
        </p:spPr>
        <p:txBody>
          <a:bodyPr wrap="none">
            <a:spAutoFit/>
          </a:bodyPr>
          <a:lstStyle/>
          <a:p>
            <a:pPr eaLnBrk="1" hangingPunct="1"/>
            <a:r>
              <a:rPr lang="en-US" altLang="ru-RU" sz="1400" b="1" i="1">
                <a:solidFill>
                  <a:srgbClr val="002060"/>
                </a:solidFill>
              </a:rPr>
              <a:t>Adjusting the system</a:t>
            </a:r>
            <a:endParaRPr lang="ru-RU" altLang="ru-RU" sz="1400" i="1">
              <a:solidFill>
                <a:srgbClr val="002060"/>
              </a:solidFill>
            </a:endParaRPr>
          </a:p>
        </p:txBody>
      </p:sp>
      <p:pic>
        <p:nvPicPr>
          <p:cNvPr id="9" name="Рисунок 11"/>
          <p:cNvPicPr>
            <a:picLocks noChangeAspect="1"/>
          </p:cNvPicPr>
          <p:nvPr/>
        </p:nvPicPr>
        <p:blipFill>
          <a:blip r:embed="rId8"/>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23850" y="260350"/>
            <a:ext cx="8507413" cy="577850"/>
          </a:xfrm>
        </p:spPr>
        <p:txBody>
          <a:bodyPr lIns="91440" rIns="91440" bIns="45720"/>
          <a:lstStyle/>
          <a:p>
            <a:pPr eaLnBrk="1" hangingPunct="1"/>
            <a:r>
              <a:rPr lang="en-US" altLang="ru-RU" sz="3000" b="1" smtClean="0">
                <a:solidFill>
                  <a:srgbClr val="00194C"/>
                </a:solidFill>
                <a:latin typeface="Arial" pitchFamily="34" charset="0"/>
              </a:rPr>
              <a:t>S</a:t>
            </a:r>
            <a:r>
              <a:rPr lang="az-Latn-AZ" altLang="ru-RU" sz="3000" b="1" smtClean="0">
                <a:solidFill>
                  <a:srgbClr val="00194C"/>
                </a:solidFill>
                <a:latin typeface="Arial" pitchFamily="34" charset="0"/>
              </a:rPr>
              <a:t>ERP: </a:t>
            </a:r>
            <a:r>
              <a:rPr lang="en-US" altLang="ru-RU" sz="3000" b="1" smtClean="0">
                <a:solidFill>
                  <a:srgbClr val="00194C"/>
                </a:solidFill>
                <a:latin typeface="Arial" pitchFamily="34" charset="0"/>
              </a:rPr>
              <a:t>Organization structure</a:t>
            </a:r>
          </a:p>
        </p:txBody>
      </p:sp>
      <p:sp>
        <p:nvSpPr>
          <p:cNvPr id="53251" name="Content Placeholder 4"/>
          <p:cNvSpPr>
            <a:spLocks noGrp="1"/>
          </p:cNvSpPr>
          <p:nvPr>
            <p:ph idx="1"/>
          </p:nvPr>
        </p:nvSpPr>
        <p:spPr>
          <a:xfrm>
            <a:off x="323850" y="954915"/>
            <a:ext cx="8892480" cy="2016224"/>
          </a:xfrm>
        </p:spPr>
        <p:txBody>
          <a:bodyPr/>
          <a:lstStyle/>
          <a:p>
            <a:pPr eaLnBrk="1" hangingPunct="1">
              <a:lnSpc>
                <a:spcPct val="150000"/>
              </a:lnSpc>
              <a:buClr>
                <a:srgbClr val="002060"/>
              </a:buClr>
              <a:buSzPct val="100000"/>
              <a:buFont typeface="Wingdings" pitchFamily="2" charset="2"/>
              <a:buChar char="§"/>
            </a:pPr>
            <a:r>
              <a:rPr lang="en-US" altLang="ru-RU" sz="1500" dirty="0" smtClean="0">
                <a:solidFill>
                  <a:srgbClr val="00194C"/>
                </a:solidFill>
                <a:latin typeface="Arial" pitchFamily="34" charset="0"/>
                <a:cs typeface="Arial" pitchFamily="34" charset="0"/>
              </a:rPr>
              <a:t>Hierarchical tree structure</a:t>
            </a:r>
            <a:endParaRPr lang="az-Latn-AZ" altLang="ru-RU" sz="1500" dirty="0" smtClean="0">
              <a:solidFill>
                <a:srgbClr val="00194C"/>
              </a:solidFill>
              <a:latin typeface="Arial" pitchFamily="34" charset="0"/>
              <a:cs typeface="Arial" pitchFamily="34" charset="0"/>
            </a:endParaRPr>
          </a:p>
          <a:p>
            <a:pPr algn="just" eaLnBrk="1" hangingPunct="1">
              <a:lnSpc>
                <a:spcPct val="150000"/>
              </a:lnSpc>
              <a:buClr>
                <a:srgbClr val="002060"/>
              </a:buClr>
              <a:buSzPct val="100000"/>
              <a:buFont typeface="Wingdings" pitchFamily="2" charset="2"/>
              <a:buChar char="§"/>
            </a:pPr>
            <a:r>
              <a:rPr lang="en-US" altLang="ru-RU" sz="1500" dirty="0" smtClean="0">
                <a:solidFill>
                  <a:srgbClr val="00194C"/>
                </a:solidFill>
                <a:latin typeface="Arial" pitchFamily="34" charset="0"/>
                <a:cs typeface="Arial" pitchFamily="34" charset="0"/>
              </a:rPr>
              <a:t>Options to create organization, departments, sections (or university, faculty and departments)</a:t>
            </a:r>
            <a:endParaRPr lang="az-Latn-AZ" altLang="ru-RU" sz="1500" dirty="0" smtClean="0">
              <a:solidFill>
                <a:srgbClr val="00194C"/>
              </a:solidFill>
              <a:latin typeface="Arial" pitchFamily="34" charset="0"/>
              <a:cs typeface="Arial" pitchFamily="34" charset="0"/>
            </a:endParaRPr>
          </a:p>
          <a:p>
            <a:pPr eaLnBrk="1" hangingPunct="1">
              <a:lnSpc>
                <a:spcPct val="150000"/>
              </a:lnSpc>
              <a:buClr>
                <a:srgbClr val="002060"/>
              </a:buClr>
              <a:buSzPct val="100000"/>
              <a:buFont typeface="Wingdings" pitchFamily="2" charset="2"/>
              <a:buChar char="§"/>
            </a:pPr>
            <a:r>
              <a:rPr lang="en-US" altLang="ru-RU" sz="1500" dirty="0" smtClean="0">
                <a:solidFill>
                  <a:srgbClr val="00194C"/>
                </a:solidFill>
                <a:latin typeface="Arial" pitchFamily="34" charset="0"/>
                <a:cs typeface="Arial" pitchFamily="34" charset="0"/>
              </a:rPr>
              <a:t>Possibility to track structural changes</a:t>
            </a:r>
            <a:endParaRPr lang="az-Latn-AZ" altLang="ru-RU" sz="1500" dirty="0" smtClean="0">
              <a:solidFill>
                <a:srgbClr val="00194C"/>
              </a:solidFill>
              <a:latin typeface="Arial" pitchFamily="34" charset="0"/>
              <a:cs typeface="Arial" pitchFamily="34" charset="0"/>
            </a:endParaRPr>
          </a:p>
          <a:p>
            <a:pPr eaLnBrk="1" hangingPunct="1">
              <a:lnSpc>
                <a:spcPct val="150000"/>
              </a:lnSpc>
              <a:buClr>
                <a:srgbClr val="002060"/>
              </a:buClr>
              <a:buSzPct val="100000"/>
              <a:buFont typeface="Wingdings" pitchFamily="2" charset="2"/>
              <a:buChar char="§"/>
            </a:pPr>
            <a:r>
              <a:rPr lang="en-US" altLang="ru-RU" sz="1500" dirty="0" smtClean="0">
                <a:solidFill>
                  <a:srgbClr val="00194C"/>
                </a:solidFill>
                <a:latin typeface="Arial" pitchFamily="34" charset="0"/>
                <a:cs typeface="Arial" pitchFamily="34" charset="0"/>
              </a:rPr>
              <a:t>Making operations at the appropriate level of structure</a:t>
            </a:r>
            <a:endParaRPr lang="az-Latn-AZ" altLang="ru-RU" sz="1500" dirty="0" smtClean="0">
              <a:solidFill>
                <a:srgbClr val="00194C"/>
              </a:solidFill>
              <a:latin typeface="Arial" pitchFamily="34" charset="0"/>
              <a:cs typeface="Arial" pitchFamily="34" charset="0"/>
            </a:endParaRPr>
          </a:p>
          <a:p>
            <a:pPr eaLnBrk="1" hangingPunct="1">
              <a:lnSpc>
                <a:spcPct val="150000"/>
              </a:lnSpc>
              <a:buClr>
                <a:srgbClr val="002060"/>
              </a:buClr>
              <a:buSzPct val="100000"/>
              <a:buFont typeface="Wingdings" pitchFamily="2" charset="2"/>
              <a:buChar char="§"/>
            </a:pPr>
            <a:r>
              <a:rPr lang="en-US" altLang="ru-RU" sz="1500" dirty="0" smtClean="0">
                <a:solidFill>
                  <a:srgbClr val="00194C"/>
                </a:solidFill>
                <a:latin typeface="Arial" pitchFamily="34" charset="0"/>
                <a:cs typeface="Arial" pitchFamily="34" charset="0"/>
              </a:rPr>
              <a:t>Reporting corresponding to the appropriate level of structure</a:t>
            </a:r>
            <a:endParaRPr lang="en-US" altLang="ru-RU" sz="1500" dirty="0" smtClean="0">
              <a:solidFill>
                <a:srgbClr val="00194C"/>
              </a:solidFill>
              <a:latin typeface="Arial" pitchFamily="34" charset="0"/>
            </a:endParaRPr>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63688" y="3087854"/>
            <a:ext cx="5280250" cy="3301693"/>
          </a:xfrm>
          <a:prstGeom prst="rect">
            <a:avLst/>
          </a:prstGeom>
          <a:noFill/>
          <a:ln w="9525">
            <a:noFill/>
            <a:miter lim="800000"/>
            <a:headEnd/>
            <a:tailEnd/>
          </a:ln>
        </p:spPr>
      </p:pic>
      <p:pic>
        <p:nvPicPr>
          <p:cNvPr id="5"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95288" y="260350"/>
            <a:ext cx="8229600" cy="647700"/>
          </a:xfrm>
        </p:spPr>
        <p:txBody>
          <a:bodyPr lIns="91440" rIns="91440" bIns="45720"/>
          <a:lstStyle/>
          <a:p>
            <a:pPr eaLnBrk="1" hangingPunct="1"/>
            <a:r>
              <a:rPr lang="en-US" altLang="ru-RU" sz="3000" b="1" smtClean="0">
                <a:solidFill>
                  <a:srgbClr val="00194C"/>
                </a:solidFill>
                <a:latin typeface="Arial" pitchFamily="34" charset="0"/>
              </a:rPr>
              <a:t>S</a:t>
            </a:r>
            <a:r>
              <a:rPr lang="az-Latn-AZ" altLang="ru-RU" sz="3000" b="1" smtClean="0">
                <a:solidFill>
                  <a:srgbClr val="00194C"/>
                </a:solidFill>
                <a:latin typeface="Arial" pitchFamily="34" charset="0"/>
              </a:rPr>
              <a:t>ERP: </a:t>
            </a:r>
            <a:r>
              <a:rPr lang="en-US" altLang="ru-RU" sz="3000" b="1" smtClean="0">
                <a:solidFill>
                  <a:srgbClr val="00194C"/>
                </a:solidFill>
                <a:latin typeface="Arial" pitchFamily="34" charset="0"/>
              </a:rPr>
              <a:t>Personal files</a:t>
            </a:r>
          </a:p>
        </p:txBody>
      </p:sp>
      <p:sp>
        <p:nvSpPr>
          <p:cNvPr id="55299" name="Content Placeholder 2"/>
          <p:cNvSpPr>
            <a:spLocks noGrp="1"/>
          </p:cNvSpPr>
          <p:nvPr>
            <p:ph idx="1"/>
          </p:nvPr>
        </p:nvSpPr>
        <p:spPr>
          <a:xfrm>
            <a:off x="395288" y="2133600"/>
            <a:ext cx="8137152" cy="2471738"/>
          </a:xfrm>
        </p:spPr>
        <p:txBody>
          <a:bodyPr/>
          <a:lstStyle/>
          <a:p>
            <a:pPr algn="just"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Comprehensive information on the employee</a:t>
            </a:r>
            <a:endParaRPr lang="az-Latn-AZ" altLang="ru-RU" sz="1800" dirty="0" smtClean="0">
              <a:solidFill>
                <a:srgbClr val="00194C"/>
              </a:solidFill>
              <a:latin typeface="Arial" pitchFamily="34" charset="0"/>
            </a:endParaRPr>
          </a:p>
          <a:p>
            <a:pPr algn="just"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Recording of the various details, </a:t>
            </a:r>
            <a:r>
              <a:rPr lang="en-US" altLang="ru-RU" sz="1800" dirty="0" err="1" smtClean="0">
                <a:solidFill>
                  <a:srgbClr val="00194C"/>
                </a:solidFill>
                <a:latin typeface="Arial" pitchFamily="34" charset="0"/>
              </a:rPr>
              <a:t>ToRs</a:t>
            </a:r>
            <a:r>
              <a:rPr lang="en-US" altLang="ru-RU" sz="1800" dirty="0" smtClean="0">
                <a:solidFill>
                  <a:srgbClr val="00194C"/>
                </a:solidFill>
                <a:latin typeface="Arial" pitchFamily="34" charset="0"/>
              </a:rPr>
              <a:t> and Operation instructions for teach position in the staff list </a:t>
            </a:r>
          </a:p>
          <a:p>
            <a:pPr algn="just"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Time-sheet: Registration of standard business hours, recording of deviations</a:t>
            </a:r>
          </a:p>
          <a:p>
            <a:pPr algn="just"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Recoding of annual leaves</a:t>
            </a:r>
            <a:endParaRPr lang="az-Latn-AZ" altLang="ru-RU" sz="1800" dirty="0" smtClean="0">
              <a:solidFill>
                <a:srgbClr val="00194C"/>
              </a:solidFill>
              <a:latin typeface="Arial" pitchFamily="34" charset="0"/>
            </a:endParaRPr>
          </a:p>
        </p:txBody>
      </p:sp>
      <p:pic>
        <p:nvPicPr>
          <p:cNvPr id="4" name="Рисунок 11"/>
          <p:cNvPicPr>
            <a:picLocks noChangeAspect="1"/>
          </p:cNvPicPr>
          <p:nvPr/>
        </p:nvPicPr>
        <p:blipFill>
          <a:blip r:embed="rId3"/>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95288" y="260350"/>
            <a:ext cx="8229600" cy="647700"/>
          </a:xfrm>
        </p:spPr>
        <p:txBody>
          <a:bodyPr lIns="91440" rIns="91440" bIns="45720"/>
          <a:lstStyle/>
          <a:p>
            <a:pPr eaLnBrk="1" hangingPunct="1"/>
            <a:r>
              <a:rPr lang="en-US" altLang="ru-RU" sz="3000" b="1" smtClean="0">
                <a:solidFill>
                  <a:srgbClr val="00194C"/>
                </a:solidFill>
                <a:latin typeface="Arial" pitchFamily="34" charset="0"/>
              </a:rPr>
              <a:t>SERP</a:t>
            </a:r>
            <a:r>
              <a:rPr lang="az-Latn-AZ" altLang="ru-RU" sz="3000" b="1" smtClean="0">
                <a:solidFill>
                  <a:srgbClr val="00194C"/>
                </a:solidFill>
                <a:latin typeface="Arial" pitchFamily="34" charset="0"/>
              </a:rPr>
              <a:t>: </a:t>
            </a:r>
            <a:r>
              <a:rPr lang="en-US" altLang="ru-RU" sz="3000" b="1" smtClean="0">
                <a:solidFill>
                  <a:srgbClr val="00194C"/>
                </a:solidFill>
                <a:latin typeface="Arial" pitchFamily="34" charset="0"/>
              </a:rPr>
              <a:t>Personal files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 y="1212663"/>
            <a:ext cx="9156980" cy="5092923"/>
          </a:xfrm>
          <a:prstGeom prst="rect">
            <a:avLst/>
          </a:prstGeom>
        </p:spPr>
      </p:pic>
      <p:pic>
        <p:nvPicPr>
          <p:cNvPr id="57348"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915241" y="3327449"/>
            <a:ext cx="6099037" cy="3258473"/>
          </a:xfrm>
          <a:prstGeom prst="rect">
            <a:avLst/>
          </a:prstGeom>
          <a:noFill/>
          <a:ln w="9525">
            <a:solidFill>
              <a:srgbClr val="002060"/>
            </a:solidFill>
            <a:miter lim="800000"/>
            <a:headEnd/>
            <a:tailEnd/>
          </a:ln>
        </p:spPr>
      </p:pic>
      <p:pic>
        <p:nvPicPr>
          <p:cNvPr id="5" name="Рисунок 11"/>
          <p:cNvPicPr>
            <a:picLocks noChangeAspect="1"/>
          </p:cNvPicPr>
          <p:nvPr/>
        </p:nvPicPr>
        <p:blipFill>
          <a:blip r:embed="rId5"/>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85763" y="69850"/>
            <a:ext cx="8229600" cy="693738"/>
          </a:xfrm>
        </p:spPr>
        <p:txBody>
          <a:bodyPr lIns="91440" rIns="91440" bIns="45720"/>
          <a:lstStyle/>
          <a:p>
            <a:pPr eaLnBrk="1" hangingPunct="1"/>
            <a:r>
              <a:rPr lang="en-US" altLang="en-US" sz="3000" b="1" smtClean="0">
                <a:solidFill>
                  <a:srgbClr val="00194C"/>
                </a:solidFill>
                <a:latin typeface="Arial" pitchFamily="34" charset="0"/>
              </a:rPr>
              <a:t>SERP</a:t>
            </a:r>
            <a:r>
              <a:rPr lang="az-Latn-AZ" altLang="en-US" sz="3000" b="1" smtClean="0">
                <a:solidFill>
                  <a:srgbClr val="00194C"/>
                </a:solidFill>
                <a:latin typeface="Arial" pitchFamily="34" charset="0"/>
              </a:rPr>
              <a:t>: </a:t>
            </a:r>
            <a:r>
              <a:rPr lang="en-US" altLang="en-US" sz="3000" b="1" smtClean="0">
                <a:solidFill>
                  <a:srgbClr val="00194C"/>
                </a:solidFill>
                <a:latin typeface="Arial" pitchFamily="34" charset="0"/>
              </a:rPr>
              <a:t>Search</a:t>
            </a:r>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0825" y="1193766"/>
            <a:ext cx="7688263" cy="4097405"/>
          </a:xfrm>
          <a:prstGeom prst="rect">
            <a:avLst/>
          </a:prstGeom>
          <a:noFill/>
          <a:ln w="9525">
            <a:solidFill>
              <a:schemeClr val="tx1"/>
            </a:solidFill>
            <a:miter lim="800000"/>
            <a:headEnd/>
            <a:tailEnd/>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2780928"/>
            <a:ext cx="7000959" cy="3731112"/>
          </a:xfrm>
          <a:prstGeom prst="rect">
            <a:avLst/>
          </a:prstGeom>
        </p:spPr>
      </p:pic>
      <p:pic>
        <p:nvPicPr>
          <p:cNvPr id="5" name="Рисунок 11"/>
          <p:cNvPicPr>
            <a:picLocks noChangeAspect="1"/>
          </p:cNvPicPr>
          <p:nvPr/>
        </p:nvPicPr>
        <p:blipFill>
          <a:blip r:embed="rId5"/>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85763" y="44450"/>
            <a:ext cx="8229600" cy="693738"/>
          </a:xfrm>
        </p:spPr>
        <p:txBody>
          <a:bodyPr lIns="91440" rIns="91440" bIns="45720"/>
          <a:lstStyle/>
          <a:p>
            <a:pPr eaLnBrk="1" hangingPunct="1"/>
            <a:r>
              <a:rPr lang="en-US" altLang="en-US" sz="3000" b="1" dirty="0" smtClean="0">
                <a:solidFill>
                  <a:srgbClr val="00194C"/>
                </a:solidFill>
                <a:latin typeface="Arial" pitchFamily="34" charset="0"/>
              </a:rPr>
              <a:t>SERP</a:t>
            </a:r>
            <a:r>
              <a:rPr lang="az-Latn-AZ" altLang="en-US" sz="3000" b="1" dirty="0" smtClean="0">
                <a:solidFill>
                  <a:srgbClr val="00194C"/>
                </a:solidFill>
                <a:latin typeface="Arial" pitchFamily="34" charset="0"/>
              </a:rPr>
              <a:t>: </a:t>
            </a:r>
            <a:r>
              <a:rPr lang="en-US" altLang="en-US" sz="3000" b="1" dirty="0">
                <a:solidFill>
                  <a:srgbClr val="00194C"/>
                </a:solidFill>
                <a:latin typeface="Arial" pitchFamily="34" charset="0"/>
              </a:rPr>
              <a:t>Time-board</a:t>
            </a:r>
          </a:p>
        </p:txBody>
      </p:sp>
      <p:pic>
        <p:nvPicPr>
          <p:cNvPr id="61448"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 y="1197191"/>
            <a:ext cx="9144000" cy="4872350"/>
          </a:xfrm>
          <a:prstGeom prst="rect">
            <a:avLst/>
          </a:prstGeom>
          <a:noFill/>
          <a:ln w="9525">
            <a:noFill/>
            <a:miter lim="800000"/>
            <a:headEnd/>
            <a:tailEnd/>
          </a:ln>
        </p:spPr>
      </p:pic>
      <p:pic>
        <p:nvPicPr>
          <p:cNvPr id="4"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539750" y="188913"/>
            <a:ext cx="8229600" cy="576262"/>
          </a:xfrm>
        </p:spPr>
        <p:txBody>
          <a:bodyPr lIns="91440" rIns="91440" bIns="45720"/>
          <a:lstStyle/>
          <a:p>
            <a:pPr eaLnBrk="1" hangingPunct="1"/>
            <a:r>
              <a:rPr lang="en-US" altLang="ru-RU" sz="3000" b="1" smtClean="0">
                <a:solidFill>
                  <a:srgbClr val="00194C"/>
                </a:solidFill>
                <a:latin typeface="Arial" pitchFamily="34" charset="0"/>
              </a:rPr>
              <a:t>SERP</a:t>
            </a:r>
            <a:r>
              <a:rPr lang="az-Latn-AZ" altLang="ru-RU" sz="3000" b="1" smtClean="0">
                <a:solidFill>
                  <a:srgbClr val="00194C"/>
                </a:solidFill>
                <a:latin typeface="Arial" pitchFamily="34" charset="0"/>
              </a:rPr>
              <a:t>: </a:t>
            </a:r>
            <a:r>
              <a:rPr lang="en-US" altLang="ru-RU" sz="3000" b="1" smtClean="0">
                <a:solidFill>
                  <a:srgbClr val="00194C"/>
                </a:solidFill>
                <a:latin typeface="Arial" pitchFamily="34" charset="0"/>
              </a:rPr>
              <a:t>Salaries / payroll</a:t>
            </a:r>
          </a:p>
        </p:txBody>
      </p:sp>
      <p:sp>
        <p:nvSpPr>
          <p:cNvPr id="63491" name="Content Placeholder 2"/>
          <p:cNvSpPr txBox="1">
            <a:spLocks/>
          </p:cNvSpPr>
          <p:nvPr/>
        </p:nvSpPr>
        <p:spPr bwMode="auto">
          <a:xfrm>
            <a:off x="0" y="1196752"/>
            <a:ext cx="2555776" cy="4770437"/>
          </a:xfrm>
          <a:prstGeom prst="rect">
            <a:avLst/>
          </a:prstGeom>
          <a:noFill/>
          <a:ln w="9525">
            <a:noFill/>
            <a:miter lim="800000"/>
            <a:headEnd/>
            <a:tailEnd/>
          </a:ln>
        </p:spPr>
        <p:txBody>
          <a:bodyPr/>
          <a:lstStyle/>
          <a:p>
            <a:pPr marL="342900" indent="-342900">
              <a:lnSpc>
                <a:spcPct val="150000"/>
              </a:lnSpc>
              <a:spcBef>
                <a:spcPct val="20000"/>
              </a:spcBef>
              <a:buFont typeface="Wingdings" pitchFamily="2" charset="2"/>
              <a:buChar char="§"/>
            </a:pPr>
            <a:r>
              <a:rPr lang="en-US" altLang="ru-RU" sz="1500" dirty="0">
                <a:solidFill>
                  <a:srgbClr val="000066"/>
                </a:solidFill>
              </a:rPr>
              <a:t>Making all appropriate deductions from the salary (taxes and fees), as per legislation</a:t>
            </a:r>
            <a:endParaRPr lang="az-Latn-AZ" altLang="ru-RU" sz="1500" dirty="0">
              <a:solidFill>
                <a:srgbClr val="000066"/>
              </a:solidFill>
            </a:endParaRPr>
          </a:p>
          <a:p>
            <a:pPr marL="342900" indent="-342900">
              <a:lnSpc>
                <a:spcPct val="150000"/>
              </a:lnSpc>
              <a:spcBef>
                <a:spcPct val="20000"/>
              </a:spcBef>
              <a:buFont typeface="Wingdings" pitchFamily="2" charset="2"/>
              <a:buChar char="§"/>
            </a:pPr>
            <a:r>
              <a:rPr lang="en-US" altLang="ru-RU" sz="1500" dirty="0">
                <a:solidFill>
                  <a:srgbClr val="000066"/>
                </a:solidFill>
              </a:rPr>
              <a:t>Automated preparation of social security reports and bank documents</a:t>
            </a:r>
            <a:endParaRPr lang="az-Latn-AZ" altLang="ru-RU" sz="1500" dirty="0">
              <a:solidFill>
                <a:srgbClr val="000066"/>
              </a:solidFill>
            </a:endParaRPr>
          </a:p>
          <a:p>
            <a:pPr marL="342900" indent="-342900">
              <a:lnSpc>
                <a:spcPct val="150000"/>
              </a:lnSpc>
              <a:spcBef>
                <a:spcPct val="20000"/>
              </a:spcBef>
              <a:buFont typeface="Wingdings" pitchFamily="2" charset="2"/>
              <a:buChar char="§"/>
            </a:pPr>
            <a:r>
              <a:rPr lang="en-US" altLang="ru-RU" sz="1500" dirty="0">
                <a:solidFill>
                  <a:srgbClr val="000066"/>
                </a:solidFill>
              </a:rPr>
              <a:t>Control over safety of financial information</a:t>
            </a:r>
            <a:endParaRPr lang="az-Latn-AZ" altLang="ru-RU" sz="1500" dirty="0">
              <a:solidFill>
                <a:srgbClr val="000066"/>
              </a:solidFill>
            </a:endParaRPr>
          </a:p>
          <a:p>
            <a:pPr marL="342900" indent="-342900">
              <a:lnSpc>
                <a:spcPct val="150000"/>
              </a:lnSpc>
              <a:spcBef>
                <a:spcPct val="20000"/>
              </a:spcBef>
              <a:buFont typeface="Wingdings" pitchFamily="2" charset="2"/>
              <a:buChar char="§"/>
            </a:pPr>
            <a:r>
              <a:rPr lang="en-US" altLang="ru-RU" sz="1500" dirty="0">
                <a:solidFill>
                  <a:srgbClr val="000066"/>
                </a:solidFill>
              </a:rPr>
              <a:t>Generation of parameterized reports</a:t>
            </a:r>
            <a:endParaRPr lang="az-Latn-AZ" altLang="ru-RU" sz="1500" dirty="0">
              <a:solidFill>
                <a:srgbClr val="000066"/>
              </a:solidFill>
            </a:endParaRPr>
          </a:p>
        </p:txBody>
      </p:sp>
      <p:pic>
        <p:nvPicPr>
          <p:cNvPr id="63492"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491959" y="1340768"/>
            <a:ext cx="6536346" cy="4104456"/>
          </a:xfrm>
          <a:prstGeom prst="rect">
            <a:avLst/>
          </a:prstGeom>
          <a:noFill/>
          <a:ln w="12700">
            <a:solidFill>
              <a:srgbClr val="002060"/>
            </a:solidFill>
            <a:miter lim="800000"/>
            <a:headEnd/>
            <a:tailEnd/>
          </a:ln>
        </p:spPr>
      </p:pic>
      <p:pic>
        <p:nvPicPr>
          <p:cNvPr id="5"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23850" y="334963"/>
            <a:ext cx="7024688" cy="762000"/>
          </a:xfrm>
        </p:spPr>
        <p:txBody>
          <a:bodyPr lIns="91440" rIns="91440" bIns="45720"/>
          <a:lstStyle/>
          <a:p>
            <a:r>
              <a:rPr lang="az-Latn-AZ" altLang="en-US" sz="3000" b="1" smtClean="0">
                <a:solidFill>
                  <a:srgbClr val="00194C"/>
                </a:solidFill>
                <a:latin typeface="Arial" pitchFamily="34" charset="0"/>
              </a:rPr>
              <a:t>S</a:t>
            </a:r>
            <a:r>
              <a:rPr lang="en-US" altLang="en-US" sz="3000" b="1" smtClean="0">
                <a:solidFill>
                  <a:srgbClr val="00194C"/>
                </a:solidFill>
                <a:latin typeface="Arial" pitchFamily="34" charset="0"/>
              </a:rPr>
              <a:t>ystem history</a:t>
            </a:r>
          </a:p>
        </p:txBody>
      </p:sp>
      <p:sp>
        <p:nvSpPr>
          <p:cNvPr id="28675" name="Content Placeholder 2"/>
          <p:cNvSpPr>
            <a:spLocks noGrp="1"/>
          </p:cNvSpPr>
          <p:nvPr>
            <p:ph idx="1"/>
          </p:nvPr>
        </p:nvSpPr>
        <p:spPr>
          <a:xfrm>
            <a:off x="457200" y="2852936"/>
            <a:ext cx="8229600" cy="3719314"/>
          </a:xfrm>
        </p:spPr>
        <p:txBody>
          <a:bodyPr/>
          <a:lstStyle/>
          <a:p>
            <a:pPr eaLnBrk="1" hangingPunct="1">
              <a:lnSpc>
                <a:spcPct val="150000"/>
              </a:lnSpc>
              <a:buClr>
                <a:srgbClr val="002060"/>
              </a:buClr>
              <a:buFont typeface="Wingdings" panose="05000000000000000000" pitchFamily="2" charset="2"/>
              <a:buChar char="§"/>
            </a:pPr>
            <a:r>
              <a:rPr lang="az-Latn-AZ" altLang="en-US" sz="1800" b="1" dirty="0" smtClean="0">
                <a:solidFill>
                  <a:srgbClr val="002060"/>
                </a:solidFill>
                <a:latin typeface="Arial" panose="020B0604020202020204" pitchFamily="34" charset="0"/>
                <a:cs typeface="Arial" panose="020B0604020202020204" pitchFamily="34" charset="0"/>
              </a:rPr>
              <a:t>1998</a:t>
            </a:r>
            <a:r>
              <a:rPr lang="az-Latn-AZ" altLang="en-US" sz="1800" dirty="0" smtClean="0">
                <a:solidFill>
                  <a:srgbClr val="002060"/>
                </a:solidFill>
                <a:latin typeface="Arial" panose="020B0604020202020204" pitchFamily="34" charset="0"/>
                <a:cs typeface="Arial" panose="020B0604020202020204" pitchFamily="34" charset="0"/>
              </a:rPr>
              <a:t> – S</a:t>
            </a:r>
            <a:r>
              <a:rPr lang="en-US" altLang="en-US" sz="1800" dirty="0" err="1" smtClean="0">
                <a:solidFill>
                  <a:srgbClr val="002060"/>
                </a:solidFill>
                <a:latin typeface="Arial" panose="020B0604020202020204" pitchFamily="34" charset="0"/>
                <a:cs typeface="Arial" panose="020B0604020202020204" pitchFamily="34" charset="0"/>
              </a:rPr>
              <a:t>ystem</a:t>
            </a:r>
            <a:r>
              <a:rPr lang="en-US" altLang="en-US" sz="1800" dirty="0" smtClean="0">
                <a:solidFill>
                  <a:srgbClr val="002060"/>
                </a:solidFill>
                <a:latin typeface="Arial" panose="020B0604020202020204" pitchFamily="34" charset="0"/>
                <a:cs typeface="Arial" panose="020B0604020202020204" pitchFamily="34" charset="0"/>
              </a:rPr>
              <a:t> design</a:t>
            </a:r>
            <a:endParaRPr lang="az-Latn-AZ" altLang="en-US" sz="1800" dirty="0" smtClean="0">
              <a:solidFill>
                <a:srgbClr val="002060"/>
              </a:solidFill>
              <a:latin typeface="Arial" panose="020B0604020202020204" pitchFamily="34" charset="0"/>
              <a:cs typeface="Arial" panose="020B0604020202020204" pitchFamily="34" charset="0"/>
            </a:endParaRPr>
          </a:p>
          <a:p>
            <a:pPr eaLnBrk="1" hangingPunct="1">
              <a:lnSpc>
                <a:spcPct val="150000"/>
              </a:lnSpc>
              <a:buClr>
                <a:srgbClr val="002060"/>
              </a:buClr>
              <a:buFont typeface="Wingdings" panose="05000000000000000000" pitchFamily="2" charset="2"/>
              <a:buChar char="§"/>
            </a:pPr>
            <a:r>
              <a:rPr lang="az-Latn-AZ" altLang="en-US" sz="1800" b="1" dirty="0" smtClean="0">
                <a:solidFill>
                  <a:srgbClr val="002060"/>
                </a:solidFill>
                <a:latin typeface="Arial" panose="020B0604020202020204" pitchFamily="34" charset="0"/>
                <a:cs typeface="Arial" panose="020B0604020202020204" pitchFamily="34" charset="0"/>
              </a:rPr>
              <a:t>2003 </a:t>
            </a:r>
            <a:r>
              <a:rPr lang="az-Latn-AZ" altLang="en-US" sz="1800" dirty="0" smtClean="0">
                <a:solidFill>
                  <a:srgbClr val="002060"/>
                </a:solidFill>
                <a:latin typeface="Arial" panose="020B0604020202020204" pitchFamily="34" charset="0"/>
                <a:cs typeface="Arial" panose="020B0604020202020204" pitchFamily="34" charset="0"/>
              </a:rPr>
              <a:t>– SERP</a:t>
            </a:r>
            <a:r>
              <a:rPr lang="en-US" altLang="en-US" sz="1800" dirty="0" smtClean="0">
                <a:solidFill>
                  <a:srgbClr val="002060"/>
                </a:solidFill>
                <a:latin typeface="Arial" panose="020B0604020202020204" pitchFamily="34" charset="0"/>
                <a:cs typeface="Arial" panose="020B0604020202020204" pitchFamily="34" charset="0"/>
              </a:rPr>
              <a:t> put into exploitation</a:t>
            </a:r>
            <a:endParaRPr lang="az-Latn-AZ" altLang="en-US" sz="1800" dirty="0" smtClean="0">
              <a:solidFill>
                <a:srgbClr val="002060"/>
              </a:solidFill>
              <a:latin typeface="Arial" panose="020B0604020202020204" pitchFamily="34" charset="0"/>
              <a:cs typeface="Arial" panose="020B0604020202020204" pitchFamily="34" charset="0"/>
            </a:endParaRPr>
          </a:p>
          <a:p>
            <a:pPr eaLnBrk="1" hangingPunct="1">
              <a:lnSpc>
                <a:spcPct val="150000"/>
              </a:lnSpc>
              <a:buClr>
                <a:srgbClr val="002060"/>
              </a:buClr>
              <a:buFont typeface="Wingdings" panose="05000000000000000000" pitchFamily="2" charset="2"/>
              <a:buChar char="§"/>
            </a:pPr>
            <a:r>
              <a:rPr lang="ru-RU" altLang="en-US" sz="1800" b="1" dirty="0" smtClean="0">
                <a:solidFill>
                  <a:srgbClr val="002060"/>
                </a:solidFill>
                <a:latin typeface="Arial" panose="020B0604020202020204" pitchFamily="34" charset="0"/>
                <a:cs typeface="Arial" panose="020B0604020202020204" pitchFamily="34" charset="0"/>
              </a:rPr>
              <a:t>2004</a:t>
            </a:r>
            <a:r>
              <a:rPr lang="ru-RU" altLang="en-US" sz="1800" dirty="0" smtClean="0">
                <a:solidFill>
                  <a:srgbClr val="002060"/>
                </a:solidFill>
                <a:latin typeface="Arial" panose="020B0604020202020204" pitchFamily="34" charset="0"/>
                <a:cs typeface="Arial" panose="020B0604020202020204" pitchFamily="34" charset="0"/>
              </a:rPr>
              <a:t> – </a:t>
            </a:r>
            <a:r>
              <a:rPr lang="az-Latn-AZ" altLang="en-US" sz="1800" dirty="0" smtClean="0">
                <a:solidFill>
                  <a:srgbClr val="002060"/>
                </a:solidFill>
                <a:latin typeface="Arial" panose="020B0604020202020204" pitchFamily="34" charset="0"/>
                <a:cs typeface="Arial" panose="020B0604020202020204" pitchFamily="34" charset="0"/>
              </a:rPr>
              <a:t>SERP </a:t>
            </a:r>
            <a:r>
              <a:rPr lang="en-US" altLang="en-US" sz="1800" dirty="0" smtClean="0">
                <a:solidFill>
                  <a:srgbClr val="002060"/>
                </a:solidFill>
                <a:latin typeface="Arial" panose="020B0604020202020204" pitchFamily="34" charset="0"/>
                <a:cs typeface="Arial" panose="020B0604020202020204" pitchFamily="34" charset="0"/>
              </a:rPr>
              <a:t>receives copyright certificate</a:t>
            </a:r>
            <a:endParaRPr lang="az-Latn-AZ" altLang="en-US" sz="1800" dirty="0" smtClean="0">
              <a:solidFill>
                <a:srgbClr val="002060"/>
              </a:solidFill>
              <a:latin typeface="Arial" panose="020B0604020202020204" pitchFamily="34" charset="0"/>
              <a:cs typeface="Arial" panose="020B0604020202020204" pitchFamily="34" charset="0"/>
            </a:endParaRPr>
          </a:p>
          <a:p>
            <a:pPr eaLnBrk="1" hangingPunct="1">
              <a:lnSpc>
                <a:spcPct val="150000"/>
              </a:lnSpc>
              <a:buClr>
                <a:srgbClr val="002060"/>
              </a:buClr>
              <a:buFont typeface="Wingdings" panose="05000000000000000000" pitchFamily="2" charset="2"/>
              <a:buChar char="§"/>
            </a:pPr>
            <a:r>
              <a:rPr lang="ru-RU" altLang="en-US" sz="1800" b="1" dirty="0" smtClean="0">
                <a:solidFill>
                  <a:srgbClr val="002060"/>
                </a:solidFill>
                <a:latin typeface="Arial" panose="020B0604020202020204" pitchFamily="34" charset="0"/>
                <a:cs typeface="Arial" panose="020B0604020202020204" pitchFamily="34" charset="0"/>
              </a:rPr>
              <a:t>2006</a:t>
            </a:r>
            <a:r>
              <a:rPr lang="ru-RU" altLang="en-US" sz="1800" dirty="0" smtClean="0">
                <a:solidFill>
                  <a:srgbClr val="002060"/>
                </a:solidFill>
                <a:latin typeface="Arial" panose="020B0604020202020204" pitchFamily="34" charset="0"/>
                <a:cs typeface="Arial" panose="020B0604020202020204" pitchFamily="34" charset="0"/>
              </a:rPr>
              <a:t> –</a:t>
            </a:r>
            <a:r>
              <a:rPr lang="en-US" altLang="en-US" sz="1800" dirty="0" smtClean="0">
                <a:solidFill>
                  <a:srgbClr val="002060"/>
                </a:solidFill>
                <a:latin typeface="Arial" panose="020B0604020202020204" pitchFamily="34" charset="0"/>
                <a:cs typeface="Arial" panose="020B0604020202020204" pitchFamily="34" charset="0"/>
              </a:rPr>
              <a:t> </a:t>
            </a:r>
            <a:r>
              <a:rPr lang="az-Latn-AZ" altLang="en-US" sz="1800" dirty="0" smtClean="0">
                <a:solidFill>
                  <a:srgbClr val="002060"/>
                </a:solidFill>
                <a:latin typeface="Arial" panose="020B0604020202020204" pitchFamily="34" charset="0"/>
                <a:cs typeface="Arial" panose="020B0604020202020204" pitchFamily="34" charset="0"/>
              </a:rPr>
              <a:t>2</a:t>
            </a:r>
            <a:r>
              <a:rPr lang="en-US" altLang="en-US" sz="1800" baseline="30000" dirty="0" err="1" smtClean="0">
                <a:solidFill>
                  <a:srgbClr val="002060"/>
                </a:solidFill>
                <a:latin typeface="Arial" panose="020B0604020202020204" pitchFamily="34" charset="0"/>
                <a:cs typeface="Arial" panose="020B0604020202020204" pitchFamily="34" charset="0"/>
              </a:rPr>
              <a:t>nd</a:t>
            </a:r>
            <a:r>
              <a:rPr lang="en-US" altLang="en-US" sz="1800" dirty="0" smtClean="0">
                <a:solidFill>
                  <a:srgbClr val="002060"/>
                </a:solidFill>
                <a:latin typeface="Arial" panose="020B0604020202020204" pitchFamily="34" charset="0"/>
                <a:cs typeface="Arial" panose="020B0604020202020204" pitchFamily="34" charset="0"/>
              </a:rPr>
              <a:t> version </a:t>
            </a:r>
            <a:endParaRPr lang="az-Latn-AZ" altLang="en-US" sz="1800" dirty="0" smtClean="0">
              <a:solidFill>
                <a:srgbClr val="002060"/>
              </a:solidFill>
              <a:latin typeface="Arial" panose="020B0604020202020204" pitchFamily="34" charset="0"/>
              <a:cs typeface="Arial" panose="020B0604020202020204" pitchFamily="34" charset="0"/>
            </a:endParaRPr>
          </a:p>
          <a:p>
            <a:pPr eaLnBrk="1" hangingPunct="1">
              <a:lnSpc>
                <a:spcPct val="150000"/>
              </a:lnSpc>
              <a:buClr>
                <a:srgbClr val="002060"/>
              </a:buClr>
              <a:buFont typeface="Wingdings" panose="05000000000000000000" pitchFamily="2" charset="2"/>
              <a:buChar char="§"/>
            </a:pPr>
            <a:r>
              <a:rPr lang="ru-RU" altLang="en-US" sz="1800" b="1" dirty="0" smtClean="0">
                <a:solidFill>
                  <a:srgbClr val="002060"/>
                </a:solidFill>
                <a:latin typeface="Arial" panose="020B0604020202020204" pitchFamily="34" charset="0"/>
                <a:cs typeface="Arial" panose="020B0604020202020204" pitchFamily="34" charset="0"/>
              </a:rPr>
              <a:t>2007</a:t>
            </a:r>
            <a:r>
              <a:rPr lang="ru-RU" altLang="en-US" sz="1800" dirty="0" smtClean="0">
                <a:solidFill>
                  <a:srgbClr val="002060"/>
                </a:solidFill>
                <a:latin typeface="Arial" panose="020B0604020202020204" pitchFamily="34" charset="0"/>
                <a:cs typeface="Arial" panose="020B0604020202020204" pitchFamily="34" charset="0"/>
              </a:rPr>
              <a:t> –</a:t>
            </a:r>
            <a:r>
              <a:rPr lang="az-Latn-AZ" altLang="en-US" sz="1800" dirty="0" smtClean="0">
                <a:solidFill>
                  <a:srgbClr val="002060"/>
                </a:solidFill>
                <a:latin typeface="Arial" panose="020B0604020202020204" pitchFamily="34" charset="0"/>
                <a:cs typeface="Arial" panose="020B0604020202020204" pitchFamily="34" charset="0"/>
              </a:rPr>
              <a:t> 3</a:t>
            </a:r>
            <a:r>
              <a:rPr lang="en-US" altLang="en-US" sz="1800" baseline="30000" dirty="0" err="1" smtClean="0">
                <a:solidFill>
                  <a:srgbClr val="002060"/>
                </a:solidFill>
                <a:latin typeface="Arial" panose="020B0604020202020204" pitchFamily="34" charset="0"/>
                <a:cs typeface="Arial" panose="020B0604020202020204" pitchFamily="34" charset="0"/>
              </a:rPr>
              <a:t>rd</a:t>
            </a:r>
            <a:r>
              <a:rPr lang="en-US" altLang="en-US" sz="1800" dirty="0" smtClean="0">
                <a:solidFill>
                  <a:srgbClr val="002060"/>
                </a:solidFill>
                <a:latin typeface="Arial" panose="020B0604020202020204" pitchFamily="34" charset="0"/>
                <a:cs typeface="Arial" panose="020B0604020202020204" pitchFamily="34" charset="0"/>
              </a:rPr>
              <a:t> version </a:t>
            </a:r>
            <a:endParaRPr lang="az-Latn-AZ" altLang="en-US" sz="1800" dirty="0" smtClean="0">
              <a:solidFill>
                <a:srgbClr val="002060"/>
              </a:solidFill>
              <a:latin typeface="Arial" panose="020B0604020202020204" pitchFamily="34" charset="0"/>
              <a:cs typeface="Arial" panose="020B0604020202020204" pitchFamily="34" charset="0"/>
            </a:endParaRPr>
          </a:p>
          <a:p>
            <a:pPr eaLnBrk="1" hangingPunct="1">
              <a:lnSpc>
                <a:spcPct val="150000"/>
              </a:lnSpc>
              <a:buClr>
                <a:srgbClr val="002060"/>
              </a:buClr>
              <a:buFont typeface="Wingdings" panose="05000000000000000000" pitchFamily="2" charset="2"/>
              <a:buChar char="§"/>
            </a:pPr>
            <a:r>
              <a:rPr lang="ru-RU" altLang="en-US" sz="1800" b="1" dirty="0" smtClean="0">
                <a:solidFill>
                  <a:srgbClr val="002060"/>
                </a:solidFill>
                <a:latin typeface="Arial" panose="020B0604020202020204" pitchFamily="34" charset="0"/>
                <a:cs typeface="Arial" panose="020B0604020202020204" pitchFamily="34" charset="0"/>
              </a:rPr>
              <a:t>2008</a:t>
            </a:r>
            <a:r>
              <a:rPr lang="ru-RU" altLang="en-US" sz="1800" dirty="0" smtClean="0">
                <a:solidFill>
                  <a:srgbClr val="002060"/>
                </a:solidFill>
                <a:latin typeface="Arial" panose="020B0604020202020204" pitchFamily="34" charset="0"/>
                <a:cs typeface="Arial" panose="020B0604020202020204" pitchFamily="34" charset="0"/>
              </a:rPr>
              <a:t> –</a:t>
            </a:r>
            <a:r>
              <a:rPr lang="az-Latn-AZ" altLang="en-US" sz="1800" dirty="0" smtClean="0">
                <a:solidFill>
                  <a:srgbClr val="002060"/>
                </a:solidFill>
                <a:latin typeface="Arial" panose="020B0604020202020204" pitchFamily="34" charset="0"/>
                <a:cs typeface="Arial" panose="020B0604020202020204" pitchFamily="34" charset="0"/>
              </a:rPr>
              <a:t> SERP 4.0 </a:t>
            </a:r>
            <a:endParaRPr lang="en-US" altLang="en-US" sz="1800" dirty="0" smtClean="0">
              <a:solidFill>
                <a:srgbClr val="002060"/>
              </a:solidFill>
              <a:latin typeface="Arial" panose="020B0604020202020204" pitchFamily="34" charset="0"/>
              <a:cs typeface="Arial" panose="020B0604020202020204" pitchFamily="34" charset="0"/>
            </a:endParaRPr>
          </a:p>
          <a:p>
            <a:pPr eaLnBrk="1" hangingPunct="1">
              <a:lnSpc>
                <a:spcPct val="150000"/>
              </a:lnSpc>
              <a:buClr>
                <a:srgbClr val="002060"/>
              </a:buClr>
              <a:buFont typeface="Wingdings" panose="05000000000000000000" pitchFamily="2" charset="2"/>
              <a:buChar char="§"/>
            </a:pPr>
            <a:r>
              <a:rPr lang="en-US" altLang="en-US" sz="1800" b="1" dirty="0" smtClean="0">
                <a:solidFill>
                  <a:srgbClr val="002060"/>
                </a:solidFill>
                <a:latin typeface="Arial" panose="020B0604020202020204" pitchFamily="34" charset="0"/>
                <a:cs typeface="Arial" panose="020B0604020202020204" pitchFamily="34" charset="0"/>
              </a:rPr>
              <a:t>2010</a:t>
            </a:r>
            <a:r>
              <a:rPr lang="en-US" altLang="en-US" sz="1800" dirty="0" smtClean="0">
                <a:solidFill>
                  <a:srgbClr val="002060"/>
                </a:solidFill>
                <a:latin typeface="Arial" panose="020B0604020202020204" pitchFamily="34" charset="0"/>
                <a:cs typeface="Arial" panose="020B0604020202020204" pitchFamily="34" charset="0"/>
              </a:rPr>
              <a:t> – SERP 5.0 Cloud version</a:t>
            </a:r>
            <a:endParaRPr lang="ru-RU" altLang="en-US" sz="1800" dirty="0" smtClean="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US" altLang="en-US" sz="1800" dirty="0" smtClean="0">
              <a:latin typeface="Arial" panose="020B0604020202020204" pitchFamily="34" charset="0"/>
              <a:cs typeface="Arial" panose="020B0604020202020204" pitchFamily="34" charset="0"/>
            </a:endParaRPr>
          </a:p>
        </p:txBody>
      </p:sp>
      <p:pic>
        <p:nvPicPr>
          <p:cNvPr id="28676" name="Picture 2"/>
          <p:cNvPicPr>
            <a:picLocks noChangeAspect="1" noChangeArrowheads="1"/>
          </p:cNvPicPr>
          <p:nvPr/>
        </p:nvPicPr>
        <p:blipFill>
          <a:blip r:embed="rId3"/>
          <a:srcRect/>
          <a:stretch>
            <a:fillRect/>
          </a:stretch>
        </p:blipFill>
        <p:spPr bwMode="auto">
          <a:xfrm>
            <a:off x="1571625" y="1285875"/>
            <a:ext cx="1801813" cy="1192213"/>
          </a:xfrm>
          <a:prstGeom prst="rect">
            <a:avLst/>
          </a:prstGeom>
          <a:noFill/>
          <a:ln w="9525">
            <a:noFill/>
            <a:miter lim="800000"/>
            <a:headEnd/>
            <a:tailEnd/>
          </a:ln>
        </p:spPr>
      </p:pic>
      <p:pic>
        <p:nvPicPr>
          <p:cNvPr id="28677" name="Picture 3"/>
          <p:cNvPicPr>
            <a:picLocks noChangeAspect="1" noChangeArrowheads="1"/>
          </p:cNvPicPr>
          <p:nvPr/>
        </p:nvPicPr>
        <p:blipFill>
          <a:blip r:embed="rId4"/>
          <a:srcRect/>
          <a:stretch>
            <a:fillRect/>
          </a:stretch>
        </p:blipFill>
        <p:spPr bwMode="auto">
          <a:xfrm>
            <a:off x="3357563" y="1285875"/>
            <a:ext cx="1785937" cy="1192213"/>
          </a:xfrm>
          <a:prstGeom prst="rect">
            <a:avLst/>
          </a:prstGeom>
          <a:noFill/>
          <a:ln w="9525">
            <a:noFill/>
            <a:miter lim="800000"/>
            <a:headEnd/>
            <a:tailEnd/>
          </a:ln>
        </p:spPr>
      </p:pic>
      <p:pic>
        <p:nvPicPr>
          <p:cNvPr id="28678" name="Picture 4"/>
          <p:cNvPicPr>
            <a:picLocks noChangeAspect="1" noChangeArrowheads="1"/>
          </p:cNvPicPr>
          <p:nvPr/>
        </p:nvPicPr>
        <p:blipFill>
          <a:blip r:embed="rId5"/>
          <a:srcRect/>
          <a:stretch>
            <a:fillRect/>
          </a:stretch>
        </p:blipFill>
        <p:spPr bwMode="auto">
          <a:xfrm>
            <a:off x="0" y="1285875"/>
            <a:ext cx="1589088" cy="1192213"/>
          </a:xfrm>
          <a:prstGeom prst="rect">
            <a:avLst/>
          </a:prstGeom>
          <a:noFill/>
          <a:ln w="9525">
            <a:noFill/>
            <a:miter lim="800000"/>
            <a:headEnd/>
            <a:tailEnd/>
          </a:ln>
        </p:spPr>
      </p:pic>
      <p:pic>
        <p:nvPicPr>
          <p:cNvPr id="28679" name="Picture 5"/>
          <p:cNvPicPr>
            <a:picLocks noChangeAspect="1" noChangeArrowheads="1"/>
          </p:cNvPicPr>
          <p:nvPr/>
        </p:nvPicPr>
        <p:blipFill>
          <a:blip r:embed="rId6"/>
          <a:srcRect/>
          <a:stretch>
            <a:fillRect/>
          </a:stretch>
        </p:blipFill>
        <p:spPr bwMode="auto">
          <a:xfrm>
            <a:off x="5135563" y="1285875"/>
            <a:ext cx="1150937" cy="1192213"/>
          </a:xfrm>
          <a:prstGeom prst="rect">
            <a:avLst/>
          </a:prstGeom>
          <a:noFill/>
          <a:ln w="9525">
            <a:noFill/>
            <a:miter lim="800000"/>
            <a:headEnd/>
            <a:tailEnd/>
          </a:ln>
        </p:spPr>
      </p:pic>
      <p:pic>
        <p:nvPicPr>
          <p:cNvPr id="28680" name="Picture 6"/>
          <p:cNvPicPr>
            <a:picLocks noChangeAspect="1" noChangeArrowheads="1"/>
          </p:cNvPicPr>
          <p:nvPr/>
        </p:nvPicPr>
        <p:blipFill>
          <a:blip r:embed="rId7"/>
          <a:srcRect/>
          <a:stretch>
            <a:fillRect/>
          </a:stretch>
        </p:blipFill>
        <p:spPr bwMode="auto">
          <a:xfrm>
            <a:off x="6286500" y="1285875"/>
            <a:ext cx="1477963" cy="1192213"/>
          </a:xfrm>
          <a:prstGeom prst="rect">
            <a:avLst/>
          </a:prstGeom>
          <a:noFill/>
          <a:ln w="9525">
            <a:noFill/>
            <a:miter lim="800000"/>
            <a:headEnd/>
            <a:tailEnd/>
          </a:ln>
        </p:spPr>
      </p:pic>
      <p:pic>
        <p:nvPicPr>
          <p:cNvPr id="28681" name="Picture 7"/>
          <p:cNvPicPr>
            <a:picLocks noChangeAspect="1" noChangeArrowheads="1"/>
          </p:cNvPicPr>
          <p:nvPr/>
        </p:nvPicPr>
        <p:blipFill>
          <a:blip r:embed="rId8"/>
          <a:srcRect/>
          <a:stretch>
            <a:fillRect/>
          </a:stretch>
        </p:blipFill>
        <p:spPr bwMode="auto">
          <a:xfrm>
            <a:off x="7559675" y="1285875"/>
            <a:ext cx="1584325" cy="1192213"/>
          </a:xfrm>
          <a:prstGeom prst="rect">
            <a:avLst/>
          </a:prstGeom>
          <a:noFill/>
          <a:ln w="9525">
            <a:noFill/>
            <a:miter lim="800000"/>
            <a:headEnd/>
            <a:tailEnd/>
          </a:ln>
        </p:spPr>
      </p:pic>
      <p:pic>
        <p:nvPicPr>
          <p:cNvPr id="10" name="Рисунок 11"/>
          <p:cNvPicPr>
            <a:picLocks noChangeAspect="1"/>
          </p:cNvPicPr>
          <p:nvPr/>
        </p:nvPicPr>
        <p:blipFill>
          <a:blip r:embed="rId9"/>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100013"/>
            <a:ext cx="8218488" cy="936626"/>
          </a:xfrm>
        </p:spPr>
        <p:txBody>
          <a:bodyPr lIns="91440" rIns="91440" bIns="45720"/>
          <a:lstStyle/>
          <a:p>
            <a:pPr eaLnBrk="1" hangingPunct="1"/>
            <a:r>
              <a:rPr lang="en-US" altLang="ru-RU" sz="3000" b="1" smtClean="0">
                <a:solidFill>
                  <a:srgbClr val="00194C"/>
                </a:solidFill>
                <a:latin typeface="Arial" pitchFamily="34" charset="0"/>
              </a:rPr>
              <a:t>SERP</a:t>
            </a:r>
            <a:r>
              <a:rPr lang="az-Latn-AZ" altLang="ru-RU" sz="3000" b="1" smtClean="0">
                <a:solidFill>
                  <a:srgbClr val="00194C"/>
                </a:solidFill>
                <a:latin typeface="Arial" pitchFamily="34" charset="0"/>
              </a:rPr>
              <a:t>: </a:t>
            </a:r>
            <a:r>
              <a:rPr lang="en-US" altLang="ru-RU" sz="3000" b="1" smtClean="0">
                <a:solidFill>
                  <a:srgbClr val="00194C"/>
                </a:solidFill>
                <a:latin typeface="Arial" pitchFamily="34" charset="0"/>
              </a:rPr>
              <a:t>Accounting methodology</a:t>
            </a:r>
          </a:p>
        </p:txBody>
      </p:sp>
      <p:sp>
        <p:nvSpPr>
          <p:cNvPr id="65539" name="Content Placeholder 2"/>
          <p:cNvSpPr>
            <a:spLocks noGrp="1"/>
          </p:cNvSpPr>
          <p:nvPr>
            <p:ph idx="1"/>
          </p:nvPr>
        </p:nvSpPr>
        <p:spPr>
          <a:xfrm>
            <a:off x="457200" y="2132855"/>
            <a:ext cx="8462963" cy="3942507"/>
          </a:xfrm>
        </p:spPr>
        <p:txBody>
          <a:bodyPr/>
          <a:lstStyle/>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Comprehensive and easy-adjustable charts of accounts </a:t>
            </a:r>
          </a:p>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Creation and customization of accounting models</a:t>
            </a:r>
            <a:endParaRPr lang="az-Latn-AZ" altLang="ru-RU" sz="1800" dirty="0" smtClean="0">
              <a:solidFill>
                <a:srgbClr val="00194C"/>
              </a:solidFill>
              <a:latin typeface="Arial" pitchFamily="34" charset="0"/>
            </a:endParaRPr>
          </a:p>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Making of accounting entries manually or based on created accounting models</a:t>
            </a:r>
            <a:endParaRPr lang="az-Latn-AZ" altLang="ru-RU" sz="1800" dirty="0" smtClean="0">
              <a:solidFill>
                <a:srgbClr val="00194C"/>
              </a:solidFill>
              <a:latin typeface="Arial" pitchFamily="34" charset="0"/>
            </a:endParaRPr>
          </a:p>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Accounting in unlimited number of currencies</a:t>
            </a:r>
            <a:endParaRPr lang="az-Latn-AZ" altLang="ru-RU" sz="1800" dirty="0" smtClean="0">
              <a:solidFill>
                <a:srgbClr val="00194C"/>
              </a:solidFill>
              <a:latin typeface="Arial" pitchFamily="34" charset="0"/>
            </a:endParaRPr>
          </a:p>
          <a:p>
            <a:pPr eaLnBrk="1" hangingPunct="1">
              <a:lnSpc>
                <a:spcPct val="150000"/>
              </a:lnSpc>
              <a:buClr>
                <a:srgbClr val="002060"/>
              </a:buClr>
              <a:buSzPct val="100000"/>
              <a:buFont typeface="Wingdings" pitchFamily="2" charset="2"/>
              <a:buChar char="§"/>
            </a:pPr>
            <a:r>
              <a:rPr lang="az-Latn-AZ" altLang="ru-RU" sz="1800" dirty="0" smtClean="0">
                <a:solidFill>
                  <a:srgbClr val="00194C"/>
                </a:solidFill>
                <a:latin typeface="Arial" pitchFamily="34" charset="0"/>
              </a:rPr>
              <a:t>Standar</a:t>
            </a:r>
            <a:r>
              <a:rPr lang="en-US" altLang="ru-RU" sz="1800" dirty="0" smtClean="0">
                <a:solidFill>
                  <a:srgbClr val="00194C"/>
                </a:solidFill>
                <a:latin typeface="Arial" pitchFamily="34" charset="0"/>
              </a:rPr>
              <a:t>d initial document and reporting forms</a:t>
            </a:r>
            <a:endParaRPr lang="az-Latn-AZ" altLang="ru-RU" sz="1800" dirty="0" smtClean="0">
              <a:solidFill>
                <a:srgbClr val="00194C"/>
              </a:solidFill>
              <a:latin typeface="Arial" pitchFamily="34" charset="0"/>
            </a:endParaRPr>
          </a:p>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Control over reporting period closure and balance</a:t>
            </a:r>
            <a:endParaRPr lang="az-Latn-AZ" altLang="ru-RU" sz="1800" dirty="0" smtClean="0">
              <a:solidFill>
                <a:srgbClr val="00194C"/>
              </a:solidFill>
              <a:latin typeface="Arial" pitchFamily="34" charset="0"/>
            </a:endParaRPr>
          </a:p>
        </p:txBody>
      </p:sp>
      <p:pic>
        <p:nvPicPr>
          <p:cNvPr id="4" name="Рисунок 11"/>
          <p:cNvPicPr>
            <a:picLocks noChangeAspect="1"/>
          </p:cNvPicPr>
          <p:nvPr/>
        </p:nvPicPr>
        <p:blipFill>
          <a:blip r:embed="rId3"/>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385763" y="90488"/>
            <a:ext cx="8229600" cy="647700"/>
          </a:xfrm>
        </p:spPr>
        <p:txBody>
          <a:bodyPr lIns="91440" rIns="91440" bIns="45720"/>
          <a:lstStyle/>
          <a:p>
            <a:pPr eaLnBrk="1" hangingPunct="1"/>
            <a:r>
              <a:rPr lang="en-US" altLang="ru-RU" sz="3000" b="1" smtClean="0">
                <a:solidFill>
                  <a:srgbClr val="00194C"/>
                </a:solidFill>
                <a:latin typeface="Arial" pitchFamily="34" charset="0"/>
              </a:rPr>
              <a:t>SERP</a:t>
            </a:r>
            <a:r>
              <a:rPr lang="az-Latn-AZ" altLang="ru-RU" sz="3000" b="1" smtClean="0">
                <a:solidFill>
                  <a:srgbClr val="00194C"/>
                </a:solidFill>
                <a:latin typeface="Arial" pitchFamily="34" charset="0"/>
              </a:rPr>
              <a:t>: </a:t>
            </a:r>
            <a:r>
              <a:rPr lang="en-US" altLang="ru-RU" sz="3000" b="1" smtClean="0">
                <a:solidFill>
                  <a:srgbClr val="00194C"/>
                </a:solidFill>
                <a:latin typeface="Arial" pitchFamily="34" charset="0"/>
              </a:rPr>
              <a:t>Fixed assets</a:t>
            </a:r>
            <a:r>
              <a:rPr lang="az-Latn-AZ" altLang="ru-RU" sz="3000" b="1" smtClean="0">
                <a:solidFill>
                  <a:srgbClr val="00194C"/>
                </a:solidFill>
                <a:latin typeface="Arial" pitchFamily="34" charset="0"/>
              </a:rPr>
              <a:t>, </a:t>
            </a:r>
            <a:r>
              <a:rPr lang="en-US" altLang="ru-RU" sz="3000" b="1" smtClean="0">
                <a:solidFill>
                  <a:srgbClr val="00194C"/>
                </a:solidFill>
                <a:latin typeface="Arial" pitchFamily="34" charset="0"/>
              </a:rPr>
              <a:t>inventory card</a:t>
            </a:r>
          </a:p>
        </p:txBody>
      </p:sp>
      <p:pic>
        <p:nvPicPr>
          <p:cNvPr id="67591"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196752"/>
            <a:ext cx="9144000" cy="4901444"/>
          </a:xfrm>
          <a:prstGeom prst="rect">
            <a:avLst/>
          </a:prstGeom>
          <a:noFill/>
          <a:ln w="9525">
            <a:noFill/>
            <a:miter lim="800000"/>
            <a:headEnd/>
            <a:tailEnd/>
          </a:ln>
        </p:spPr>
      </p:pic>
      <p:pic>
        <p:nvPicPr>
          <p:cNvPr id="4"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extLst>
      <p:ext uri="{BB962C8B-B14F-4D97-AF65-F5344CB8AC3E}">
        <p14:creationId xmlns:p14="http://schemas.microsoft.com/office/powerpoint/2010/main" val="1147849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395288" y="115888"/>
            <a:ext cx="7580312" cy="593725"/>
          </a:xfrm>
        </p:spPr>
        <p:txBody>
          <a:bodyPr lIns="91440" rIns="91440" bIns="45720"/>
          <a:lstStyle/>
          <a:p>
            <a:pPr eaLnBrk="1" hangingPunct="1"/>
            <a:r>
              <a:rPr lang="en-US" altLang="ru-RU" sz="3000" b="1" smtClean="0">
                <a:solidFill>
                  <a:srgbClr val="00194C"/>
                </a:solidFill>
                <a:latin typeface="Arial" pitchFamily="34" charset="0"/>
              </a:rPr>
              <a:t>SERP</a:t>
            </a:r>
            <a:r>
              <a:rPr lang="az-Latn-AZ" altLang="ru-RU" sz="3000" b="1" smtClean="0">
                <a:solidFill>
                  <a:srgbClr val="00194C"/>
                </a:solidFill>
                <a:latin typeface="Arial" pitchFamily="34" charset="0"/>
              </a:rPr>
              <a:t>: </a:t>
            </a:r>
            <a:r>
              <a:rPr lang="en-US" altLang="ru-RU" sz="3000" b="1" smtClean="0">
                <a:solidFill>
                  <a:srgbClr val="00194C"/>
                </a:solidFill>
                <a:latin typeface="Arial" pitchFamily="34" charset="0"/>
              </a:rPr>
              <a:t>Fixed assets</a:t>
            </a:r>
          </a:p>
        </p:txBody>
      </p:sp>
      <p:sp>
        <p:nvSpPr>
          <p:cNvPr id="69635" name="Content Placeholder 2"/>
          <p:cNvSpPr>
            <a:spLocks noGrp="1"/>
          </p:cNvSpPr>
          <p:nvPr>
            <p:ph idx="1"/>
          </p:nvPr>
        </p:nvSpPr>
        <p:spPr>
          <a:xfrm>
            <a:off x="395288" y="1268413"/>
            <a:ext cx="8497887" cy="4754562"/>
          </a:xfrm>
        </p:spPr>
        <p:txBody>
          <a:bodyPr/>
          <a:lstStyle/>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Unique inventory number in a comprehensive inventory card</a:t>
            </a:r>
            <a:endParaRPr lang="az-Latn-AZ" altLang="ru-RU" sz="1800" dirty="0" smtClean="0">
              <a:solidFill>
                <a:srgbClr val="00194C"/>
              </a:solidFill>
              <a:latin typeface="Arial" pitchFamily="34" charset="0"/>
            </a:endParaRPr>
          </a:p>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Responsible person</a:t>
            </a:r>
            <a:endParaRPr lang="az-Latn-AZ" altLang="ru-RU" sz="1800" dirty="0" smtClean="0">
              <a:solidFill>
                <a:srgbClr val="00194C"/>
              </a:solidFill>
              <a:latin typeface="Arial" pitchFamily="34" charset="0"/>
            </a:endParaRPr>
          </a:p>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Amortization method</a:t>
            </a:r>
            <a:endParaRPr lang="az-Latn-AZ" altLang="ru-RU" sz="1800" dirty="0" smtClean="0">
              <a:solidFill>
                <a:srgbClr val="00194C"/>
              </a:solidFill>
              <a:latin typeface="Arial" pitchFamily="34" charset="0"/>
            </a:endParaRPr>
          </a:p>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Other information</a:t>
            </a:r>
            <a:endParaRPr lang="az-Latn-AZ" altLang="ru-RU" sz="1800" dirty="0" smtClean="0">
              <a:solidFill>
                <a:srgbClr val="00194C"/>
              </a:solidFill>
              <a:latin typeface="Arial" pitchFamily="34" charset="0"/>
            </a:endParaRPr>
          </a:p>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Recording of intangible assets</a:t>
            </a:r>
            <a:endParaRPr lang="az-Latn-AZ" altLang="ru-RU" sz="1800" dirty="0" smtClean="0">
              <a:solidFill>
                <a:srgbClr val="00194C"/>
              </a:solidFill>
              <a:latin typeface="Arial" pitchFamily="34" charset="0"/>
            </a:endParaRPr>
          </a:p>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Civil works</a:t>
            </a:r>
            <a:endParaRPr lang="az-Latn-AZ" altLang="ru-RU" sz="1800" dirty="0" smtClean="0">
              <a:solidFill>
                <a:srgbClr val="00194C"/>
              </a:solidFill>
              <a:latin typeface="Arial" pitchFamily="34" charset="0"/>
            </a:endParaRPr>
          </a:p>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Modernization</a:t>
            </a:r>
            <a:r>
              <a:rPr lang="az-Latn-AZ" altLang="ru-RU" sz="1800" dirty="0" smtClean="0">
                <a:solidFill>
                  <a:srgbClr val="00194C"/>
                </a:solidFill>
                <a:latin typeface="Arial" pitchFamily="34" charset="0"/>
              </a:rPr>
              <a:t> </a:t>
            </a:r>
          </a:p>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Revaluation</a:t>
            </a:r>
            <a:endParaRPr lang="az-Latn-AZ" altLang="ru-RU" sz="1800" dirty="0" smtClean="0">
              <a:solidFill>
                <a:srgbClr val="00194C"/>
              </a:solidFill>
              <a:latin typeface="Arial" pitchFamily="34" charset="0"/>
            </a:endParaRPr>
          </a:p>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Registration of leasing and rent contracts and their recording in fixed assets</a:t>
            </a:r>
            <a:endParaRPr lang="az-Latn-AZ" altLang="ru-RU" sz="1800" dirty="0" smtClean="0">
              <a:solidFill>
                <a:srgbClr val="00194C"/>
              </a:solidFill>
              <a:latin typeface="Arial" pitchFamily="34" charset="0"/>
            </a:endParaRPr>
          </a:p>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Financial and tax accounting of fixed assets</a:t>
            </a:r>
            <a:endParaRPr lang="az-Latn-AZ" altLang="ru-RU" sz="2000" dirty="0" smtClean="0">
              <a:solidFill>
                <a:srgbClr val="00194C"/>
              </a:solidFill>
              <a:latin typeface="Arial" pitchFamily="34" charset="0"/>
            </a:endParaRPr>
          </a:p>
        </p:txBody>
      </p:sp>
      <p:pic>
        <p:nvPicPr>
          <p:cNvPr id="4" name="Рисунок 11"/>
          <p:cNvPicPr>
            <a:picLocks noChangeAspect="1"/>
          </p:cNvPicPr>
          <p:nvPr/>
        </p:nvPicPr>
        <p:blipFill>
          <a:blip r:embed="rId3"/>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385763" y="69850"/>
            <a:ext cx="8229600" cy="693738"/>
          </a:xfrm>
        </p:spPr>
        <p:txBody>
          <a:bodyPr lIns="91440" rIns="91440" bIns="45720">
            <a:normAutofit fontScale="90000"/>
          </a:bodyPr>
          <a:lstStyle/>
          <a:p>
            <a:pPr eaLnBrk="1" fontAlgn="auto" hangingPunct="1">
              <a:spcAft>
                <a:spcPts val="0"/>
              </a:spcAft>
              <a:defRPr/>
            </a:pPr>
            <a:r>
              <a:rPr lang="en-US" sz="3000" b="1" dirty="0" smtClean="0">
                <a:solidFill>
                  <a:srgbClr val="00194C"/>
                </a:solidFill>
                <a:latin typeface="Arial" charset="0"/>
              </a:rPr>
              <a:t>SERP</a:t>
            </a:r>
            <a:r>
              <a:rPr lang="az-Latn-AZ" sz="3000" b="1" dirty="0" smtClean="0">
                <a:solidFill>
                  <a:srgbClr val="00194C"/>
                </a:solidFill>
                <a:latin typeface="Arial" charset="0"/>
              </a:rPr>
              <a:t>: </a:t>
            </a:r>
            <a:r>
              <a:rPr lang="en-US" sz="3000" b="1" dirty="0" smtClean="0">
                <a:solidFill>
                  <a:srgbClr val="00194C"/>
                </a:solidFill>
                <a:latin typeface="Arial" charset="0"/>
              </a:rPr>
              <a:t>Warehouse and recording of services</a:t>
            </a:r>
          </a:p>
        </p:txBody>
      </p:sp>
      <p:sp>
        <p:nvSpPr>
          <p:cNvPr id="71683" name="Content Placeholder 2"/>
          <p:cNvSpPr>
            <a:spLocks noGrp="1"/>
          </p:cNvSpPr>
          <p:nvPr>
            <p:ph idx="1"/>
          </p:nvPr>
        </p:nvSpPr>
        <p:spPr>
          <a:xfrm>
            <a:off x="382588" y="708025"/>
            <a:ext cx="8501062" cy="1352550"/>
          </a:xfrm>
        </p:spPr>
        <p:txBody>
          <a:bodyPr/>
          <a:lstStyle/>
          <a:p>
            <a:pPr eaLnBrk="1" hangingPunct="1">
              <a:lnSpc>
                <a:spcPct val="150000"/>
              </a:lnSpc>
              <a:buClr>
                <a:srgbClr val="002060"/>
              </a:buClr>
              <a:buSzPct val="100000"/>
              <a:buFont typeface="Wingdings" pitchFamily="2" charset="2"/>
              <a:buChar char="§"/>
            </a:pPr>
            <a:r>
              <a:rPr lang="en-US" altLang="ru-RU" sz="1800" smtClean="0">
                <a:solidFill>
                  <a:srgbClr val="00194C"/>
                </a:solidFill>
                <a:latin typeface="Arial" pitchFamily="34" charset="0"/>
              </a:rPr>
              <a:t>Receipt and expenditure waybills</a:t>
            </a:r>
            <a:r>
              <a:rPr lang="az-Latn-AZ" altLang="ru-RU" sz="1800" smtClean="0">
                <a:solidFill>
                  <a:srgbClr val="00194C"/>
                </a:solidFill>
                <a:latin typeface="Arial" pitchFamily="34" charset="0"/>
              </a:rPr>
              <a:t>, </a:t>
            </a:r>
            <a:r>
              <a:rPr lang="en-US" altLang="ru-RU" sz="1800" smtClean="0">
                <a:solidFill>
                  <a:srgbClr val="00194C"/>
                </a:solidFill>
                <a:latin typeface="Arial" pitchFamily="34" charset="0"/>
              </a:rPr>
              <a:t>internal displacement documents</a:t>
            </a:r>
            <a:r>
              <a:rPr lang="az-Latn-AZ" altLang="ru-RU" sz="1800" smtClean="0">
                <a:solidFill>
                  <a:srgbClr val="00194C"/>
                </a:solidFill>
                <a:latin typeface="Arial" pitchFamily="34" charset="0"/>
              </a:rPr>
              <a:t>, </a:t>
            </a:r>
            <a:r>
              <a:rPr lang="en-US" altLang="ru-RU" sz="1800" smtClean="0">
                <a:solidFill>
                  <a:srgbClr val="00194C"/>
                </a:solidFill>
                <a:latin typeface="Arial" pitchFamily="34" charset="0"/>
              </a:rPr>
              <a:t>tax invoices</a:t>
            </a:r>
            <a:r>
              <a:rPr lang="az-Latn-AZ" altLang="ru-RU" sz="1800" smtClean="0">
                <a:solidFill>
                  <a:srgbClr val="00194C"/>
                </a:solidFill>
                <a:latin typeface="Arial" pitchFamily="34" charset="0"/>
              </a:rPr>
              <a:t>, </a:t>
            </a:r>
            <a:r>
              <a:rPr lang="en-US" altLang="ru-RU" sz="1800" smtClean="0">
                <a:solidFill>
                  <a:srgbClr val="00194C"/>
                </a:solidFill>
                <a:latin typeface="Arial" pitchFamily="34" charset="0"/>
              </a:rPr>
              <a:t>customs declarations</a:t>
            </a:r>
          </a:p>
          <a:p>
            <a:pPr eaLnBrk="1" hangingPunct="1">
              <a:lnSpc>
                <a:spcPct val="150000"/>
              </a:lnSpc>
              <a:buClr>
                <a:srgbClr val="002060"/>
              </a:buClr>
              <a:buSzPct val="100000"/>
              <a:buFont typeface="Wingdings" pitchFamily="2" charset="2"/>
              <a:buChar char="§"/>
            </a:pPr>
            <a:r>
              <a:rPr lang="en-US" altLang="ru-RU" sz="1800" smtClean="0">
                <a:solidFill>
                  <a:srgbClr val="00194C"/>
                </a:solidFill>
                <a:latin typeface="Arial" pitchFamily="34" charset="0"/>
              </a:rPr>
              <a:t>Recording of service orders and control over implementation</a:t>
            </a:r>
            <a:endParaRPr lang="az-Latn-AZ" altLang="ru-RU" sz="1800" smtClean="0">
              <a:solidFill>
                <a:srgbClr val="00194C"/>
              </a:solidFill>
              <a:latin typeface="Arial" pitchFamily="34" charset="0"/>
            </a:endParaRPr>
          </a:p>
        </p:txBody>
      </p:sp>
      <p:pic>
        <p:nvPicPr>
          <p:cNvPr id="7168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504" y="2060575"/>
            <a:ext cx="8885589" cy="4426523"/>
          </a:xfrm>
          <a:prstGeom prst="rect">
            <a:avLst/>
          </a:prstGeom>
          <a:noFill/>
          <a:ln w="9525">
            <a:noFill/>
            <a:miter lim="800000"/>
            <a:headEnd/>
            <a:tailEnd/>
          </a:ln>
        </p:spPr>
      </p:pic>
      <p:pic>
        <p:nvPicPr>
          <p:cNvPr id="5"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23850" y="0"/>
            <a:ext cx="8229600" cy="793750"/>
          </a:xfrm>
        </p:spPr>
        <p:txBody>
          <a:bodyPr lIns="91440" rIns="91440" bIns="45720"/>
          <a:lstStyle/>
          <a:p>
            <a:pPr eaLnBrk="1" hangingPunct="1"/>
            <a:r>
              <a:rPr lang="en-US" altLang="ru-RU" sz="3000" b="1" dirty="0" smtClean="0">
                <a:solidFill>
                  <a:srgbClr val="00194C"/>
                </a:solidFill>
                <a:latin typeface="Arial" pitchFamily="34" charset="0"/>
              </a:rPr>
              <a:t>SERP</a:t>
            </a:r>
            <a:r>
              <a:rPr lang="az-Latn-AZ" altLang="ru-RU" sz="3000" b="1" dirty="0" smtClean="0">
                <a:solidFill>
                  <a:srgbClr val="00194C"/>
                </a:solidFill>
                <a:latin typeface="Arial" pitchFamily="34" charset="0"/>
              </a:rPr>
              <a:t>: </a:t>
            </a:r>
            <a:r>
              <a:rPr lang="en-US" altLang="ru-RU" sz="3000" b="1" dirty="0" smtClean="0">
                <a:solidFill>
                  <a:srgbClr val="00194C"/>
                </a:solidFill>
                <a:latin typeface="Arial" pitchFamily="34" charset="0"/>
              </a:rPr>
              <a:t>Treasury and bank operations</a:t>
            </a:r>
          </a:p>
        </p:txBody>
      </p:sp>
      <p:sp>
        <p:nvSpPr>
          <p:cNvPr id="73731" name="Content Placeholder 2"/>
          <p:cNvSpPr>
            <a:spLocks noGrp="1"/>
          </p:cNvSpPr>
          <p:nvPr>
            <p:ph idx="1"/>
          </p:nvPr>
        </p:nvSpPr>
        <p:spPr>
          <a:xfrm>
            <a:off x="323850" y="1773238"/>
            <a:ext cx="8423275" cy="3241675"/>
          </a:xfrm>
        </p:spPr>
        <p:txBody>
          <a:bodyPr/>
          <a:lstStyle/>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Recording of cash receipts and cash expenditures</a:t>
            </a:r>
            <a:endParaRPr lang="az-Latn-AZ" altLang="ru-RU" sz="1800" dirty="0" smtClean="0">
              <a:solidFill>
                <a:srgbClr val="00194C"/>
              </a:solidFill>
              <a:latin typeface="Arial" pitchFamily="34" charset="0"/>
            </a:endParaRPr>
          </a:p>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Reconciliation of the receipt and expenditures with the contracts and payment schedules</a:t>
            </a:r>
            <a:endParaRPr lang="az-Latn-AZ" altLang="ru-RU" sz="1800" dirty="0" smtClean="0">
              <a:solidFill>
                <a:srgbClr val="00194C"/>
              </a:solidFill>
              <a:latin typeface="Arial" pitchFamily="34" charset="0"/>
            </a:endParaRPr>
          </a:p>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Cash balance reports</a:t>
            </a:r>
            <a:endParaRPr lang="az-Latn-AZ" altLang="ru-RU" sz="1800" dirty="0" smtClean="0">
              <a:solidFill>
                <a:srgbClr val="00194C"/>
              </a:solidFill>
              <a:latin typeface="Arial" pitchFamily="34" charset="0"/>
            </a:endParaRPr>
          </a:p>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Registration of unlimited numbers of bank accounts</a:t>
            </a:r>
            <a:endParaRPr lang="az-Latn-AZ" altLang="ru-RU" sz="1800" dirty="0" smtClean="0">
              <a:solidFill>
                <a:srgbClr val="00194C"/>
              </a:solidFill>
              <a:latin typeface="Arial" pitchFamily="34" charset="0"/>
            </a:endParaRPr>
          </a:p>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rPr>
              <a:t>Recording of bank transactions, payment orders, statements and other bank related documents</a:t>
            </a:r>
            <a:endParaRPr lang="az-Latn-AZ" altLang="ru-RU" sz="1800" dirty="0" smtClean="0">
              <a:solidFill>
                <a:srgbClr val="00194C"/>
              </a:solidFill>
              <a:latin typeface="Arial" pitchFamily="34" charset="0"/>
            </a:endParaRPr>
          </a:p>
          <a:p>
            <a:pPr eaLnBrk="1" hangingPunct="1">
              <a:lnSpc>
                <a:spcPct val="150000"/>
              </a:lnSpc>
            </a:pPr>
            <a:endParaRPr lang="az-Latn-AZ" altLang="ru-RU" sz="1800" dirty="0" smtClean="0">
              <a:latin typeface="Arial" pitchFamily="34" charset="0"/>
            </a:endParaRPr>
          </a:p>
        </p:txBody>
      </p:sp>
      <p:pic>
        <p:nvPicPr>
          <p:cNvPr id="4" name="Рисунок 11"/>
          <p:cNvPicPr>
            <a:picLocks noChangeAspect="1"/>
          </p:cNvPicPr>
          <p:nvPr/>
        </p:nvPicPr>
        <p:blipFill>
          <a:blip r:embed="rId3"/>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323850" y="188913"/>
            <a:ext cx="8229600" cy="522287"/>
          </a:xfrm>
        </p:spPr>
        <p:txBody>
          <a:bodyPr lIns="91440" rIns="91440" bIns="45720"/>
          <a:lstStyle/>
          <a:p>
            <a:pPr eaLnBrk="1" hangingPunct="1"/>
            <a:r>
              <a:rPr lang="en-US" altLang="ru-RU" sz="3000" b="1" dirty="0" smtClean="0">
                <a:solidFill>
                  <a:srgbClr val="00194C"/>
                </a:solidFill>
                <a:latin typeface="Arial" pitchFamily="34" charset="0"/>
              </a:rPr>
              <a:t>SERP</a:t>
            </a:r>
            <a:r>
              <a:rPr lang="az-Latn-AZ" altLang="ru-RU" sz="3000" b="1" dirty="0" smtClean="0">
                <a:solidFill>
                  <a:srgbClr val="00194C"/>
                </a:solidFill>
                <a:latin typeface="Arial" pitchFamily="34" charset="0"/>
              </a:rPr>
              <a:t>: </a:t>
            </a:r>
            <a:r>
              <a:rPr lang="en-US" altLang="ru-RU" sz="3000" b="1" dirty="0">
                <a:solidFill>
                  <a:srgbClr val="00194C"/>
                </a:solidFill>
                <a:latin typeface="Arial" pitchFamily="34" charset="0"/>
              </a:rPr>
              <a:t>B</a:t>
            </a:r>
            <a:r>
              <a:rPr lang="en-US" altLang="ru-RU" sz="3000" b="1" dirty="0" smtClean="0">
                <a:solidFill>
                  <a:srgbClr val="00194C"/>
                </a:solidFill>
                <a:latin typeface="Arial" pitchFamily="34" charset="0"/>
              </a:rPr>
              <a:t>ank operations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 y="1196752"/>
            <a:ext cx="9051661" cy="4824536"/>
          </a:xfrm>
          <a:prstGeom prst="rect">
            <a:avLst/>
          </a:prstGeom>
        </p:spPr>
      </p:pic>
      <p:pic>
        <p:nvPicPr>
          <p:cNvPr id="4"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Заголовок 3"/>
          <p:cNvSpPr>
            <a:spLocks noGrp="1"/>
          </p:cNvSpPr>
          <p:nvPr>
            <p:ph type="title"/>
          </p:nvPr>
        </p:nvSpPr>
        <p:spPr>
          <a:xfrm>
            <a:off x="323850" y="549275"/>
            <a:ext cx="8424863" cy="473075"/>
          </a:xfrm>
        </p:spPr>
        <p:txBody>
          <a:bodyPr lIns="91440" rIns="91440" bIns="45720"/>
          <a:lstStyle/>
          <a:p>
            <a:r>
              <a:rPr lang="en-US" altLang="ru-RU" sz="2500" b="1" dirty="0" smtClean="0">
                <a:solidFill>
                  <a:srgbClr val="002060"/>
                </a:solidFill>
                <a:latin typeface="Arial" pitchFamily="34" charset="0"/>
                <a:ea typeface="ヒラギノ角ゴ Pro W3"/>
                <a:cs typeface="Arial" pitchFamily="34" charset="0"/>
              </a:rPr>
              <a:t>SERP – “</a:t>
            </a:r>
            <a:r>
              <a:rPr lang="en-US" altLang="ru-RU" sz="2500" b="1" smtClean="0">
                <a:solidFill>
                  <a:srgbClr val="002060"/>
                </a:solidFill>
                <a:latin typeface="Arial" pitchFamily="34" charset="0"/>
                <a:ea typeface="ヒラギノ角ゴ Pro W3"/>
                <a:cs typeface="Arial" pitchFamily="34" charset="0"/>
              </a:rPr>
              <a:t>Student”</a:t>
            </a:r>
            <a:r>
              <a:rPr lang="az-Latn-AZ" altLang="ru-RU" sz="2500" b="1" smtClean="0">
                <a:solidFill>
                  <a:srgbClr val="002060"/>
                </a:solidFill>
                <a:latin typeface="Arial" pitchFamily="34" charset="0"/>
                <a:ea typeface="ヒラギノ角ゴ Pro W3"/>
                <a:cs typeface="Arial" pitchFamily="34" charset="0"/>
              </a:rPr>
              <a:t>: </a:t>
            </a:r>
            <a:r>
              <a:rPr lang="en-US" altLang="ru-RU" sz="2500" b="1" dirty="0" smtClean="0">
                <a:solidFill>
                  <a:srgbClr val="002060"/>
                </a:solidFill>
                <a:latin typeface="Arial" pitchFamily="34" charset="0"/>
                <a:ea typeface="ヒラギノ角ゴ Pro W3"/>
                <a:cs typeface="Arial" pitchFamily="34" charset="0"/>
              </a:rPr>
              <a:t>Student Personal Card</a:t>
            </a:r>
            <a:br>
              <a:rPr lang="en-US" altLang="ru-RU" sz="2500" b="1" dirty="0" smtClean="0">
                <a:solidFill>
                  <a:srgbClr val="002060"/>
                </a:solidFill>
                <a:latin typeface="Arial" pitchFamily="34" charset="0"/>
                <a:ea typeface="ヒラギノ角ゴ Pro W3"/>
                <a:cs typeface="Arial" pitchFamily="34" charset="0"/>
              </a:rPr>
            </a:br>
            <a:r>
              <a:rPr lang="en-US" altLang="ru-RU" sz="2500" b="1" dirty="0" smtClean="0">
                <a:solidFill>
                  <a:srgbClr val="002060"/>
                </a:solidFill>
                <a:latin typeface="Arial" pitchFamily="34" charset="0"/>
                <a:ea typeface="ヒラギノ角ゴ Pro W3"/>
                <a:cs typeface="Arial" pitchFamily="34" charset="0"/>
              </a:rPr>
              <a:t>- Search parameters</a:t>
            </a:r>
            <a:endParaRPr lang="ru-RU" altLang="ru-RU" sz="2500" b="1" dirty="0" smtClean="0">
              <a:solidFill>
                <a:srgbClr val="002060"/>
              </a:solidFill>
              <a:latin typeface="Arial" pitchFamily="34" charset="0"/>
              <a:ea typeface="ヒラギノ角ゴ Pro W3"/>
              <a:cs typeface="Arial" pitchFamily="34" charset="0"/>
            </a:endParaRPr>
          </a:p>
        </p:txBody>
      </p:sp>
      <p:pic>
        <p:nvPicPr>
          <p:cNvPr id="77827"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62632" y="1484784"/>
            <a:ext cx="8605838" cy="4586420"/>
          </a:xfrm>
          <a:prstGeom prst="rect">
            <a:avLst/>
          </a:prstGeom>
          <a:noFill/>
          <a:ln w="9525">
            <a:solidFill>
              <a:srgbClr val="002060"/>
            </a:solidFill>
            <a:miter lim="800000"/>
            <a:headEnd/>
            <a:tailEnd/>
          </a:ln>
        </p:spPr>
      </p:pic>
      <p:pic>
        <p:nvPicPr>
          <p:cNvPr id="4"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Заголовок 3"/>
          <p:cNvSpPr>
            <a:spLocks noGrp="1"/>
          </p:cNvSpPr>
          <p:nvPr>
            <p:ph type="title"/>
          </p:nvPr>
        </p:nvSpPr>
        <p:spPr>
          <a:xfrm>
            <a:off x="323850" y="476250"/>
            <a:ext cx="8064500" cy="473075"/>
          </a:xfrm>
        </p:spPr>
        <p:txBody>
          <a:bodyPr lIns="91440" rIns="91440" bIns="45720"/>
          <a:lstStyle/>
          <a:p>
            <a:r>
              <a:rPr lang="en-US" altLang="ru-RU" sz="2500" b="1" dirty="0" smtClean="0">
                <a:solidFill>
                  <a:srgbClr val="002060"/>
                </a:solidFill>
                <a:latin typeface="Arial" pitchFamily="34" charset="0"/>
                <a:ea typeface="ヒラギノ角ゴ Pro W3"/>
                <a:cs typeface="Arial" pitchFamily="34" charset="0"/>
              </a:rPr>
              <a:t>SERP – </a:t>
            </a:r>
            <a:r>
              <a:rPr lang="en-US" altLang="ru-RU" sz="2500" b="1" dirty="0">
                <a:solidFill>
                  <a:srgbClr val="002060"/>
                </a:solidFill>
                <a:latin typeface="Arial" pitchFamily="34" charset="0"/>
                <a:ea typeface="ヒラギノ角ゴ Pro W3"/>
                <a:cs typeface="Arial" pitchFamily="34" charset="0"/>
              </a:rPr>
              <a:t>“Student</a:t>
            </a:r>
            <a:r>
              <a:rPr lang="en-US" altLang="ru-RU" sz="2500" b="1" dirty="0" smtClean="0">
                <a:solidFill>
                  <a:srgbClr val="002060"/>
                </a:solidFill>
                <a:latin typeface="Arial" pitchFamily="34" charset="0"/>
                <a:ea typeface="ヒラギノ角ゴ Pro W3"/>
                <a:cs typeface="Arial" pitchFamily="34" charset="0"/>
              </a:rPr>
              <a:t>”</a:t>
            </a:r>
            <a:r>
              <a:rPr lang="az-Latn-AZ" altLang="ru-RU" sz="2500" b="1" dirty="0" smtClean="0">
                <a:solidFill>
                  <a:srgbClr val="002060"/>
                </a:solidFill>
                <a:latin typeface="Arial" pitchFamily="34" charset="0"/>
                <a:ea typeface="ヒラギノ角ゴ Pro W3"/>
                <a:cs typeface="Arial" pitchFamily="34" charset="0"/>
              </a:rPr>
              <a:t>: </a:t>
            </a:r>
            <a:r>
              <a:rPr lang="en-US" sz="2800" dirty="0"/>
              <a:t> </a:t>
            </a:r>
            <a:r>
              <a:rPr lang="en-US" sz="2500" b="1" dirty="0">
                <a:solidFill>
                  <a:srgbClr val="002060"/>
                </a:solidFill>
                <a:latin typeface="Arial" pitchFamily="34" charset="0"/>
                <a:ea typeface="ヒラギノ角ゴ Pro W3"/>
                <a:cs typeface="Arial" pitchFamily="34" charset="0"/>
              </a:rPr>
              <a:t>Counting scholarships</a:t>
            </a:r>
            <a:endParaRPr lang="ru-RU" altLang="ru-RU" sz="2500" b="1" dirty="0">
              <a:solidFill>
                <a:srgbClr val="002060"/>
              </a:solidFill>
              <a:latin typeface="Arial" pitchFamily="34" charset="0"/>
              <a:ea typeface="ヒラギノ角ゴ Pro W3"/>
              <a:cs typeface="Arial" pitchFamily="34" charset="0"/>
            </a:endParaRPr>
          </a:p>
        </p:txBody>
      </p:sp>
      <p:pic>
        <p:nvPicPr>
          <p:cNvPr id="79875"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82171" y="1423683"/>
            <a:ext cx="8816295" cy="4813629"/>
          </a:xfrm>
          <a:prstGeom prst="rect">
            <a:avLst/>
          </a:prstGeom>
          <a:noFill/>
          <a:ln w="9525">
            <a:solidFill>
              <a:srgbClr val="002060"/>
            </a:solidFill>
            <a:miter lim="800000"/>
            <a:headEnd/>
            <a:tailEnd/>
          </a:ln>
        </p:spPr>
      </p:pic>
      <p:pic>
        <p:nvPicPr>
          <p:cNvPr id="4"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Заголовок 3"/>
          <p:cNvSpPr>
            <a:spLocks noGrp="1"/>
          </p:cNvSpPr>
          <p:nvPr>
            <p:ph type="title"/>
          </p:nvPr>
        </p:nvSpPr>
        <p:spPr>
          <a:xfrm>
            <a:off x="395288" y="549275"/>
            <a:ext cx="8064500" cy="473075"/>
          </a:xfrm>
        </p:spPr>
        <p:txBody>
          <a:bodyPr lIns="91440" rIns="91440" bIns="45720"/>
          <a:lstStyle/>
          <a:p>
            <a:r>
              <a:rPr lang="en-US" altLang="ru-RU" sz="2500" b="1" dirty="0" smtClean="0">
                <a:solidFill>
                  <a:srgbClr val="002060"/>
                </a:solidFill>
                <a:latin typeface="Arial" pitchFamily="34" charset="0"/>
                <a:ea typeface="ヒラギノ角ゴ Pro W3"/>
                <a:cs typeface="Arial" pitchFamily="34" charset="0"/>
              </a:rPr>
              <a:t>SERP – </a:t>
            </a:r>
            <a:r>
              <a:rPr lang="en-US" altLang="ru-RU" sz="2500" b="1" dirty="0">
                <a:solidFill>
                  <a:srgbClr val="002060"/>
                </a:solidFill>
                <a:latin typeface="Arial" pitchFamily="34" charset="0"/>
                <a:ea typeface="ヒラギノ角ゴ Pro W3"/>
                <a:cs typeface="Arial" pitchFamily="34" charset="0"/>
              </a:rPr>
              <a:t>“Student</a:t>
            </a:r>
            <a:r>
              <a:rPr lang="en-US" altLang="ru-RU" sz="2500" b="1" dirty="0" smtClean="0">
                <a:solidFill>
                  <a:srgbClr val="002060"/>
                </a:solidFill>
                <a:latin typeface="Arial" pitchFamily="34" charset="0"/>
                <a:ea typeface="ヒラギノ角ゴ Pro W3"/>
                <a:cs typeface="Arial" pitchFamily="34" charset="0"/>
              </a:rPr>
              <a:t>”</a:t>
            </a:r>
            <a:r>
              <a:rPr lang="az-Latn-AZ" altLang="ru-RU" sz="2500" b="1" dirty="0" smtClean="0">
                <a:solidFill>
                  <a:srgbClr val="002060"/>
                </a:solidFill>
                <a:latin typeface="Arial" pitchFamily="34" charset="0"/>
                <a:ea typeface="ヒラギノ角ゴ Pro W3"/>
                <a:cs typeface="Arial" pitchFamily="34" charset="0"/>
              </a:rPr>
              <a:t>: </a:t>
            </a:r>
            <a:r>
              <a:rPr lang="en-US" altLang="ru-RU" sz="2500" b="1" dirty="0" smtClean="0">
                <a:solidFill>
                  <a:srgbClr val="002060"/>
                </a:solidFill>
                <a:latin typeface="Arial" pitchFamily="34" charset="0"/>
                <a:ea typeface="ヒラギノ角ゴ Pro W3"/>
                <a:cs typeface="Arial" pitchFamily="34" charset="0"/>
              </a:rPr>
              <a:t>Document on tuition fee</a:t>
            </a:r>
            <a:endParaRPr lang="ru-RU" altLang="ru-RU" sz="2500" b="1" dirty="0" smtClean="0">
              <a:solidFill>
                <a:srgbClr val="002060"/>
              </a:solidFill>
              <a:latin typeface="Arial" pitchFamily="34" charset="0"/>
              <a:ea typeface="ヒラギノ角ゴ Pro W3"/>
              <a:cs typeface="Arial" pitchFamily="34" charset="0"/>
            </a:endParaRPr>
          </a:p>
        </p:txBody>
      </p:sp>
      <p:pic>
        <p:nvPicPr>
          <p:cNvPr id="83971"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12028" y="1484313"/>
            <a:ext cx="8242181" cy="4392612"/>
          </a:xfrm>
          <a:prstGeom prst="rect">
            <a:avLst/>
          </a:prstGeom>
          <a:noFill/>
          <a:ln w="9525">
            <a:solidFill>
              <a:srgbClr val="002060"/>
            </a:solidFill>
            <a:miter lim="800000"/>
            <a:headEnd/>
            <a:tailEnd/>
          </a:ln>
        </p:spPr>
      </p:pic>
      <p:pic>
        <p:nvPicPr>
          <p:cNvPr id="4"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Заголовок 3"/>
          <p:cNvSpPr>
            <a:spLocks noGrp="1"/>
          </p:cNvSpPr>
          <p:nvPr>
            <p:ph type="title"/>
          </p:nvPr>
        </p:nvSpPr>
        <p:spPr>
          <a:xfrm>
            <a:off x="395288" y="549275"/>
            <a:ext cx="8064500" cy="473075"/>
          </a:xfrm>
        </p:spPr>
        <p:txBody>
          <a:bodyPr lIns="91440" rIns="91440" bIns="45720"/>
          <a:lstStyle/>
          <a:p>
            <a:r>
              <a:rPr lang="en-US" altLang="ru-RU" sz="2500" b="1" dirty="0" smtClean="0">
                <a:solidFill>
                  <a:srgbClr val="002060"/>
                </a:solidFill>
                <a:latin typeface="Arial" pitchFamily="34" charset="0"/>
                <a:ea typeface="ヒラギノ角ゴ Pro W3"/>
                <a:cs typeface="Arial" pitchFamily="34" charset="0"/>
              </a:rPr>
              <a:t>SERP – </a:t>
            </a:r>
            <a:r>
              <a:rPr lang="en-US" altLang="ru-RU" sz="2500" b="1" dirty="0">
                <a:solidFill>
                  <a:srgbClr val="002060"/>
                </a:solidFill>
                <a:latin typeface="Arial" pitchFamily="34" charset="0"/>
                <a:ea typeface="ヒラギノ角ゴ Pro W3"/>
                <a:cs typeface="Arial" pitchFamily="34" charset="0"/>
              </a:rPr>
              <a:t>“Student</a:t>
            </a:r>
            <a:r>
              <a:rPr lang="en-US" altLang="ru-RU" sz="2500" b="1" dirty="0" smtClean="0">
                <a:solidFill>
                  <a:srgbClr val="002060"/>
                </a:solidFill>
                <a:latin typeface="Arial" pitchFamily="34" charset="0"/>
                <a:ea typeface="ヒラギノ角ゴ Pro W3"/>
                <a:cs typeface="Arial" pitchFamily="34" charset="0"/>
              </a:rPr>
              <a:t>”</a:t>
            </a:r>
            <a:r>
              <a:rPr lang="az-Latn-AZ" altLang="ru-RU" sz="2500" b="1" dirty="0" smtClean="0">
                <a:solidFill>
                  <a:srgbClr val="002060"/>
                </a:solidFill>
                <a:latin typeface="Arial" pitchFamily="34" charset="0"/>
                <a:ea typeface="ヒラギノ角ゴ Pro W3"/>
                <a:cs typeface="Arial" pitchFamily="34" charset="0"/>
              </a:rPr>
              <a:t>: </a:t>
            </a:r>
            <a:r>
              <a:rPr lang="en-US" altLang="ru-RU" sz="2500" b="1" dirty="0" smtClean="0">
                <a:solidFill>
                  <a:srgbClr val="002060"/>
                </a:solidFill>
                <a:latin typeface="Arial" pitchFamily="34" charset="0"/>
                <a:ea typeface="ヒラギノ角ゴ Pro W3"/>
                <a:cs typeface="Arial" pitchFamily="34" charset="0"/>
              </a:rPr>
              <a:t>Student Personal Card - List of students</a:t>
            </a:r>
            <a:endParaRPr lang="ru-RU" altLang="ru-RU" sz="2500" b="1" dirty="0" smtClean="0">
              <a:solidFill>
                <a:srgbClr val="002060"/>
              </a:solidFill>
              <a:latin typeface="Arial" pitchFamily="34" charset="0"/>
              <a:ea typeface="ヒラギノ角ゴ Pro W3"/>
              <a:cs typeface="Arial" pitchFamily="34" charset="0"/>
            </a:endParaRPr>
          </a:p>
        </p:txBody>
      </p:sp>
      <p:pic>
        <p:nvPicPr>
          <p:cNvPr id="92163"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23850" y="1424358"/>
            <a:ext cx="8675688" cy="4623646"/>
          </a:xfrm>
          <a:prstGeom prst="rect">
            <a:avLst/>
          </a:prstGeom>
          <a:noFill/>
          <a:ln w="9525">
            <a:solidFill>
              <a:srgbClr val="002060"/>
            </a:solidFill>
            <a:miter lim="800000"/>
            <a:headEnd/>
            <a:tailEnd/>
          </a:ln>
        </p:spPr>
      </p:pic>
      <p:pic>
        <p:nvPicPr>
          <p:cNvPr id="4"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23850" y="404813"/>
            <a:ext cx="8229600" cy="506412"/>
          </a:xfrm>
        </p:spPr>
        <p:txBody>
          <a:bodyPr lIns="91440" rIns="91440" bIns="45720"/>
          <a:lstStyle/>
          <a:p>
            <a:pPr eaLnBrk="1" hangingPunct="1"/>
            <a:r>
              <a:rPr lang="en-US" altLang="ru-RU" sz="3000" b="1" smtClean="0">
                <a:solidFill>
                  <a:srgbClr val="00194C"/>
                </a:solidFill>
                <a:latin typeface="Arial" pitchFamily="34" charset="0"/>
              </a:rPr>
              <a:t>Introduction</a:t>
            </a:r>
          </a:p>
        </p:txBody>
      </p:sp>
      <p:sp>
        <p:nvSpPr>
          <p:cNvPr id="18435" name="Content Placeholder 2"/>
          <p:cNvSpPr>
            <a:spLocks noGrp="1"/>
          </p:cNvSpPr>
          <p:nvPr>
            <p:ph idx="1"/>
          </p:nvPr>
        </p:nvSpPr>
        <p:spPr>
          <a:xfrm>
            <a:off x="250825" y="1052513"/>
            <a:ext cx="8675688" cy="5616575"/>
          </a:xfrm>
        </p:spPr>
        <p:txBody>
          <a:bodyPr>
            <a:normAutofit fontScale="92500" lnSpcReduction="10000"/>
          </a:bodyPr>
          <a:lstStyle/>
          <a:p>
            <a:pPr marL="274320" indent="-274320" eaLnBrk="1" fontAlgn="auto" hangingPunct="1">
              <a:spcAft>
                <a:spcPts val="0"/>
              </a:spcAft>
              <a:buClr>
                <a:schemeClr val="accent3"/>
              </a:buClr>
              <a:buFont typeface="Wingdings 2"/>
              <a:buNone/>
              <a:defRPr/>
            </a:pPr>
            <a:endParaRPr lang="en-US" sz="2000" b="1" dirty="0" smtClean="0">
              <a:solidFill>
                <a:srgbClr val="00194C"/>
              </a:solidFill>
              <a:latin typeface="Arial" charset="0"/>
            </a:endParaRPr>
          </a:p>
          <a:p>
            <a:pPr marL="274320" indent="-274320" algn="just" eaLnBrk="1" fontAlgn="auto" hangingPunct="1">
              <a:spcAft>
                <a:spcPts val="0"/>
              </a:spcAft>
              <a:buClr>
                <a:schemeClr val="accent3"/>
              </a:buClr>
              <a:buFont typeface="Wingdings 2"/>
              <a:buNone/>
              <a:defRPr/>
            </a:pPr>
            <a:r>
              <a:rPr lang="en-US" sz="2000" b="1" dirty="0" smtClean="0">
                <a:solidFill>
                  <a:srgbClr val="00194C"/>
                </a:solidFill>
                <a:latin typeface="Arial" pitchFamily="34" charset="0"/>
                <a:cs typeface="Arial" pitchFamily="34" charset="0"/>
              </a:rPr>
              <a:t>Objective</a:t>
            </a:r>
            <a:r>
              <a:rPr lang="az-Latn-AZ" sz="2000" b="1" dirty="0" smtClean="0">
                <a:solidFill>
                  <a:srgbClr val="00194C"/>
                </a:solidFill>
                <a:latin typeface="Arial" pitchFamily="34" charset="0"/>
                <a:cs typeface="Arial" pitchFamily="34" charset="0"/>
              </a:rPr>
              <a:t>: </a:t>
            </a:r>
          </a:p>
          <a:p>
            <a:pPr algn="just" eaLnBrk="1" fontAlgn="auto" hangingPunct="1">
              <a:spcAft>
                <a:spcPts val="0"/>
              </a:spcAft>
              <a:buClr>
                <a:srgbClr val="002060"/>
              </a:buClr>
              <a:buSzPct val="100000"/>
              <a:buFont typeface="Wingdings" panose="05000000000000000000" pitchFamily="2" charset="2"/>
              <a:buChar char="§"/>
              <a:defRPr/>
            </a:pPr>
            <a:r>
              <a:rPr lang="en-US" sz="2000" dirty="0" smtClean="0">
                <a:solidFill>
                  <a:srgbClr val="00194C"/>
                </a:solidFill>
                <a:latin typeface="Arial" pitchFamily="34" charset="0"/>
                <a:cs typeface="Arial" pitchFamily="34" charset="0"/>
              </a:rPr>
              <a:t>Objective of the project is establishment of unified centralized IT system for budget institutions, based on the modern accounting and reporting standards</a:t>
            </a:r>
            <a:r>
              <a:rPr lang="az-Latn-AZ" sz="2000" dirty="0" smtClean="0">
                <a:solidFill>
                  <a:srgbClr val="00194C"/>
                </a:solidFill>
                <a:latin typeface="Arial" pitchFamily="34" charset="0"/>
                <a:cs typeface="Arial" pitchFamily="34" charset="0"/>
              </a:rPr>
              <a:t>.</a:t>
            </a:r>
          </a:p>
          <a:p>
            <a:pPr marL="274320" indent="-274320" algn="just" eaLnBrk="1" fontAlgn="auto" hangingPunct="1">
              <a:spcAft>
                <a:spcPts val="0"/>
              </a:spcAft>
              <a:buClr>
                <a:schemeClr val="accent3"/>
              </a:buClr>
              <a:buFont typeface="Wingdings 2"/>
              <a:buNone/>
              <a:defRPr/>
            </a:pPr>
            <a:endParaRPr lang="en-US" sz="2000" b="1" dirty="0" smtClean="0">
              <a:solidFill>
                <a:srgbClr val="00194C"/>
              </a:solidFill>
              <a:latin typeface="Arial" pitchFamily="34" charset="0"/>
              <a:cs typeface="Arial" pitchFamily="34" charset="0"/>
            </a:endParaRPr>
          </a:p>
          <a:p>
            <a:pPr marL="274320" indent="-274320" algn="just" eaLnBrk="1" fontAlgn="auto" hangingPunct="1">
              <a:spcAft>
                <a:spcPts val="0"/>
              </a:spcAft>
              <a:buClr>
                <a:schemeClr val="accent3"/>
              </a:buClr>
              <a:buFont typeface="Wingdings 2"/>
              <a:buNone/>
              <a:defRPr/>
            </a:pPr>
            <a:r>
              <a:rPr lang="en-US" sz="2000" b="1" dirty="0" smtClean="0">
                <a:solidFill>
                  <a:srgbClr val="00194C"/>
                </a:solidFill>
                <a:latin typeface="Arial" pitchFamily="34" charset="0"/>
                <a:cs typeface="Arial" pitchFamily="34" charset="0"/>
              </a:rPr>
              <a:t>What is SERP?</a:t>
            </a:r>
          </a:p>
          <a:p>
            <a:pPr marL="274320" indent="-274320" algn="just" eaLnBrk="1" fontAlgn="auto" hangingPunct="1">
              <a:spcAft>
                <a:spcPts val="0"/>
              </a:spcAft>
              <a:buClr>
                <a:schemeClr val="accent3"/>
              </a:buClr>
              <a:buFont typeface="Wingdings 2"/>
              <a:buNone/>
              <a:defRPr/>
            </a:pPr>
            <a:endParaRPr lang="en-US" sz="2000" b="1" dirty="0" smtClean="0">
              <a:solidFill>
                <a:srgbClr val="00194C"/>
              </a:solidFill>
              <a:latin typeface="Arial" pitchFamily="34" charset="0"/>
              <a:cs typeface="Arial" pitchFamily="34" charset="0"/>
            </a:endParaRPr>
          </a:p>
          <a:p>
            <a:pPr algn="just" eaLnBrk="1" fontAlgn="auto" hangingPunct="1">
              <a:spcAft>
                <a:spcPts val="0"/>
              </a:spcAft>
              <a:buClr>
                <a:srgbClr val="002060"/>
              </a:buClr>
              <a:buSzPct val="100000"/>
              <a:buFont typeface="Wingdings" panose="05000000000000000000" pitchFamily="2" charset="2"/>
              <a:buChar char="§"/>
              <a:defRPr/>
            </a:pPr>
            <a:r>
              <a:rPr lang="en-US" sz="2000" dirty="0" smtClean="0">
                <a:solidFill>
                  <a:srgbClr val="00194C"/>
                </a:solidFill>
                <a:latin typeface="Arial" pitchFamily="34" charset="0"/>
                <a:cs typeface="Arial" pitchFamily="34" charset="0"/>
              </a:rPr>
              <a:t>SERP is an enterprise resource system aimed to automate back office functions in budget institutions. The software integrates all facets of financial and administrative operations, including recording of daily accounting transactions, payroll, maintenance of records on fixed assets and inventory, employee life-cycle, and automatic generation of reports required by the Ministry of Finance. </a:t>
            </a:r>
          </a:p>
          <a:p>
            <a:pPr algn="just" eaLnBrk="1" fontAlgn="auto" hangingPunct="1">
              <a:spcAft>
                <a:spcPts val="0"/>
              </a:spcAft>
              <a:buClr>
                <a:srgbClr val="002060"/>
              </a:buClr>
              <a:buSzPct val="100000"/>
              <a:buFont typeface="Wingdings" panose="05000000000000000000" pitchFamily="2" charset="2"/>
              <a:buChar char="§"/>
              <a:defRPr/>
            </a:pPr>
            <a:r>
              <a:rPr lang="en-US" sz="2000" dirty="0" smtClean="0">
                <a:solidFill>
                  <a:srgbClr val="00194C"/>
                </a:solidFill>
                <a:latin typeface="Arial" pitchFamily="34" charset="0"/>
                <a:cs typeface="Arial" pitchFamily="34" charset="0"/>
              </a:rPr>
              <a:t>The system is developed within the framework of the Corporate and Public Sector Accountability Project (Ministry of Finance / The World Bank)</a:t>
            </a:r>
            <a:endParaRPr lang="az-Latn-AZ" sz="2000" b="1" dirty="0" smtClean="0">
              <a:solidFill>
                <a:srgbClr val="00194C"/>
              </a:solidFill>
              <a:latin typeface="Arial" pitchFamily="34" charset="0"/>
              <a:cs typeface="Arial" pitchFamily="34" charset="0"/>
            </a:endParaRPr>
          </a:p>
          <a:p>
            <a:pPr marL="274320" indent="-274320" eaLnBrk="1" fontAlgn="auto" hangingPunct="1">
              <a:spcAft>
                <a:spcPts val="0"/>
              </a:spcAft>
              <a:buClr>
                <a:schemeClr val="accent3"/>
              </a:buClr>
              <a:buFont typeface="Arial" charset="0"/>
              <a:buNone/>
              <a:defRPr/>
            </a:pPr>
            <a:endParaRPr lang="en-US" sz="2000" b="1" dirty="0" smtClean="0">
              <a:solidFill>
                <a:srgbClr val="00194C"/>
              </a:solidFill>
              <a:latin typeface="Arial" charset="0"/>
            </a:endParaRPr>
          </a:p>
          <a:p>
            <a:pPr marL="274320" indent="-274320" eaLnBrk="1" fontAlgn="auto" hangingPunct="1">
              <a:spcAft>
                <a:spcPts val="0"/>
              </a:spcAft>
              <a:buClr>
                <a:schemeClr val="accent3"/>
              </a:buClr>
              <a:buFont typeface="Arial" charset="0"/>
              <a:buNone/>
              <a:defRPr/>
            </a:pPr>
            <a:r>
              <a:rPr lang="az-Latn-AZ" sz="1800" dirty="0" smtClean="0">
                <a:solidFill>
                  <a:srgbClr val="00194C"/>
                </a:solidFill>
                <a:latin typeface="Arial" charset="0"/>
              </a:rPr>
              <a:t> </a:t>
            </a:r>
            <a:endParaRPr lang="en-US" sz="1800" dirty="0" smtClean="0">
              <a:solidFill>
                <a:srgbClr val="00194C"/>
              </a:solidFill>
              <a:latin typeface="Arial" charset="0"/>
            </a:endParaRPr>
          </a:p>
        </p:txBody>
      </p:sp>
      <p:pic>
        <p:nvPicPr>
          <p:cNvPr id="4" name="Рисунок 11"/>
          <p:cNvPicPr>
            <a:picLocks noChangeAspect="1"/>
          </p:cNvPicPr>
          <p:nvPr/>
        </p:nvPicPr>
        <p:blipFill>
          <a:blip r:embed="rId3"/>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Заголовок 3"/>
          <p:cNvSpPr>
            <a:spLocks noGrp="1"/>
          </p:cNvSpPr>
          <p:nvPr>
            <p:ph type="title"/>
          </p:nvPr>
        </p:nvSpPr>
        <p:spPr>
          <a:xfrm>
            <a:off x="741363" y="476250"/>
            <a:ext cx="8064500" cy="473075"/>
          </a:xfrm>
        </p:spPr>
        <p:txBody>
          <a:bodyPr lIns="91440" rIns="91440" bIns="45720"/>
          <a:lstStyle/>
          <a:p>
            <a:r>
              <a:rPr lang="en-US" altLang="ru-RU" sz="2500" b="1" dirty="0" smtClean="0">
                <a:solidFill>
                  <a:srgbClr val="002060"/>
                </a:solidFill>
                <a:latin typeface="Arial" pitchFamily="34" charset="0"/>
                <a:ea typeface="ヒラギノ角ゴ Pro W3"/>
                <a:cs typeface="Arial" pitchFamily="34" charset="0"/>
              </a:rPr>
              <a:t>SERP – “</a:t>
            </a:r>
            <a:r>
              <a:rPr lang="az-Latn-AZ" altLang="ru-RU" sz="2500" b="1" dirty="0" smtClean="0">
                <a:solidFill>
                  <a:srgbClr val="002060"/>
                </a:solidFill>
                <a:latin typeface="Arial" pitchFamily="34" charset="0"/>
                <a:ea typeface="ヒラギノ角ゴ Pro W3"/>
                <a:cs typeface="Arial" pitchFamily="34" charset="0"/>
              </a:rPr>
              <a:t>Treasury</a:t>
            </a:r>
            <a:r>
              <a:rPr lang="en-US" altLang="ru-RU" sz="2500" b="1" dirty="0" smtClean="0">
                <a:solidFill>
                  <a:srgbClr val="002060"/>
                </a:solidFill>
                <a:latin typeface="Arial" pitchFamily="34" charset="0"/>
                <a:ea typeface="ヒラギノ角ゴ Pro W3"/>
                <a:cs typeface="Arial" pitchFamily="34" charset="0"/>
              </a:rPr>
              <a:t>”</a:t>
            </a:r>
            <a:r>
              <a:rPr lang="az-Latn-AZ" altLang="ru-RU" sz="2500" b="1" dirty="0" smtClean="0">
                <a:solidFill>
                  <a:srgbClr val="002060"/>
                </a:solidFill>
                <a:latin typeface="Arial" pitchFamily="34" charset="0"/>
                <a:ea typeface="ヒラギノ角ゴ Pro W3"/>
                <a:cs typeface="Arial" pitchFamily="34" charset="0"/>
              </a:rPr>
              <a:t>: </a:t>
            </a:r>
            <a:r>
              <a:rPr lang="en-US" altLang="ru-RU" sz="2500" b="1" dirty="0" smtClean="0">
                <a:solidFill>
                  <a:srgbClr val="002060"/>
                </a:solidFill>
                <a:latin typeface="Arial" pitchFamily="34" charset="0"/>
                <a:ea typeface="ヒラギノ角ゴ Pro W3"/>
                <a:cs typeface="Arial" pitchFamily="34" charset="0"/>
              </a:rPr>
              <a:t>Statistical report on students</a:t>
            </a:r>
            <a:endParaRPr lang="ru-RU" altLang="ru-RU" sz="2500" b="1" dirty="0" smtClean="0">
              <a:solidFill>
                <a:srgbClr val="002060"/>
              </a:solidFill>
              <a:latin typeface="Arial" pitchFamily="34" charset="0"/>
              <a:ea typeface="ヒラギノ角ゴ Pro W3"/>
              <a:cs typeface="Arial" pitchFamily="34" charset="0"/>
            </a:endParaRPr>
          </a:p>
        </p:txBody>
      </p:sp>
      <p:pic>
        <p:nvPicPr>
          <p:cNvPr id="94211" name="Рисунок 3"/>
          <p:cNvPicPr>
            <a:picLocks noChangeAspect="1"/>
          </p:cNvPicPr>
          <p:nvPr/>
        </p:nvPicPr>
        <p:blipFill>
          <a:blip r:embed="rId3"/>
          <a:srcRect/>
          <a:stretch>
            <a:fillRect/>
          </a:stretch>
        </p:blipFill>
        <p:spPr bwMode="auto">
          <a:xfrm>
            <a:off x="754063" y="1052513"/>
            <a:ext cx="7667625" cy="5422900"/>
          </a:xfrm>
          <a:prstGeom prst="rect">
            <a:avLst/>
          </a:prstGeom>
          <a:noFill/>
          <a:ln w="9525">
            <a:solidFill>
              <a:srgbClr val="002060"/>
            </a:solidFill>
            <a:miter lim="800000"/>
            <a:headEnd/>
            <a:tailEnd/>
          </a:ln>
        </p:spPr>
      </p:pic>
      <p:pic>
        <p:nvPicPr>
          <p:cNvPr id="4"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Заголовок 3"/>
          <p:cNvSpPr>
            <a:spLocks noGrp="1"/>
          </p:cNvSpPr>
          <p:nvPr>
            <p:ph type="title"/>
          </p:nvPr>
        </p:nvSpPr>
        <p:spPr>
          <a:xfrm>
            <a:off x="683568" y="260648"/>
            <a:ext cx="8064500" cy="473075"/>
          </a:xfrm>
        </p:spPr>
        <p:txBody>
          <a:bodyPr lIns="91440" rIns="91440" bIns="45720"/>
          <a:lstStyle/>
          <a:p>
            <a:r>
              <a:rPr lang="en-US" altLang="ru-RU" sz="2500" b="1" dirty="0" smtClean="0">
                <a:solidFill>
                  <a:srgbClr val="002060"/>
                </a:solidFill>
                <a:latin typeface="Arial" pitchFamily="34" charset="0"/>
                <a:ea typeface="ヒラギノ角ゴ Pro W3"/>
                <a:cs typeface="Arial" pitchFamily="34" charset="0"/>
              </a:rPr>
              <a:t>SERP –</a:t>
            </a:r>
            <a:r>
              <a:rPr lang="az-Latn-AZ" altLang="ru-RU" sz="2500" b="1" dirty="0" smtClean="0">
                <a:solidFill>
                  <a:srgbClr val="002060"/>
                </a:solidFill>
                <a:latin typeface="Arial" pitchFamily="34" charset="0"/>
                <a:ea typeface="ヒラギノ角ゴ Pro W3"/>
                <a:cs typeface="Arial" pitchFamily="34" charset="0"/>
              </a:rPr>
              <a:t> </a:t>
            </a:r>
            <a:r>
              <a:rPr lang="en-US" altLang="ru-RU" sz="2500" b="1" dirty="0">
                <a:solidFill>
                  <a:srgbClr val="002060"/>
                </a:solidFill>
                <a:latin typeface="Arial" pitchFamily="34" charset="0"/>
                <a:ea typeface="ヒラギノ角ゴ Pro W3"/>
                <a:cs typeface="Arial" pitchFamily="34" charset="0"/>
              </a:rPr>
              <a:t>“</a:t>
            </a:r>
            <a:r>
              <a:rPr lang="az-Latn-AZ" altLang="ru-RU" sz="2500" b="1" dirty="0">
                <a:solidFill>
                  <a:srgbClr val="002060"/>
                </a:solidFill>
                <a:latin typeface="Arial" pitchFamily="34" charset="0"/>
                <a:ea typeface="ヒラギノ角ゴ Pro W3"/>
                <a:cs typeface="Arial" pitchFamily="34" charset="0"/>
              </a:rPr>
              <a:t>Treasury</a:t>
            </a:r>
            <a:r>
              <a:rPr lang="en-US" altLang="ru-RU" sz="2500" b="1" dirty="0">
                <a:solidFill>
                  <a:srgbClr val="002060"/>
                </a:solidFill>
                <a:latin typeface="Arial" pitchFamily="34" charset="0"/>
                <a:ea typeface="ヒラギノ角ゴ Pro W3"/>
                <a:cs typeface="Arial" pitchFamily="34" charset="0"/>
              </a:rPr>
              <a:t>”</a:t>
            </a:r>
            <a:r>
              <a:rPr lang="az-Latn-AZ" altLang="ru-RU" sz="2500" b="1" dirty="0" smtClean="0">
                <a:solidFill>
                  <a:srgbClr val="002060"/>
                </a:solidFill>
                <a:latin typeface="Arial" pitchFamily="34" charset="0"/>
                <a:ea typeface="ヒラギノ角ゴ Pro W3"/>
                <a:cs typeface="Arial" pitchFamily="34" charset="0"/>
              </a:rPr>
              <a:t>:</a:t>
            </a:r>
            <a:r>
              <a:rPr lang="en-US" altLang="ru-RU" sz="2500" b="1" dirty="0" smtClean="0">
                <a:solidFill>
                  <a:srgbClr val="002060"/>
                </a:solidFill>
                <a:latin typeface="Arial" pitchFamily="34" charset="0"/>
                <a:ea typeface="ヒラギノ角ゴ Pro W3"/>
                <a:cs typeface="Arial" pitchFamily="34" charset="0"/>
              </a:rPr>
              <a:t> Total list of paid students</a:t>
            </a:r>
            <a:endParaRPr lang="ru-RU" altLang="ru-RU" sz="2500" b="1" dirty="0" smtClean="0">
              <a:solidFill>
                <a:srgbClr val="002060"/>
              </a:solidFill>
              <a:latin typeface="Arial" pitchFamily="34" charset="0"/>
              <a:ea typeface="ヒラギノ角ゴ Pro W3"/>
              <a:cs typeface="Arial" pitchFamily="34" charset="0"/>
            </a:endParaRPr>
          </a:p>
        </p:txBody>
      </p:sp>
      <p:pic>
        <p:nvPicPr>
          <p:cNvPr id="96259" name="Рисунок 2"/>
          <p:cNvPicPr>
            <a:picLocks noChangeAspect="1"/>
          </p:cNvPicPr>
          <p:nvPr/>
        </p:nvPicPr>
        <p:blipFill>
          <a:blip r:embed="rId3"/>
          <a:srcRect b="37302"/>
          <a:stretch>
            <a:fillRect/>
          </a:stretch>
        </p:blipFill>
        <p:spPr bwMode="auto">
          <a:xfrm>
            <a:off x="1187450" y="906463"/>
            <a:ext cx="6337300" cy="5618162"/>
          </a:xfrm>
          <a:prstGeom prst="rect">
            <a:avLst/>
          </a:prstGeom>
          <a:noFill/>
          <a:ln w="9525">
            <a:solidFill>
              <a:srgbClr val="002060"/>
            </a:solidFill>
            <a:miter lim="800000"/>
            <a:headEnd/>
            <a:tailEnd/>
          </a:ln>
        </p:spPr>
      </p:pic>
      <p:pic>
        <p:nvPicPr>
          <p:cNvPr id="4"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Заголовок 3"/>
          <p:cNvSpPr>
            <a:spLocks noGrp="1"/>
          </p:cNvSpPr>
          <p:nvPr>
            <p:ph type="title"/>
          </p:nvPr>
        </p:nvSpPr>
        <p:spPr>
          <a:xfrm>
            <a:off x="827088" y="188913"/>
            <a:ext cx="8064500" cy="762000"/>
          </a:xfrm>
        </p:spPr>
        <p:txBody>
          <a:bodyPr lIns="91440" rIns="91440" bIns="45720"/>
          <a:lstStyle/>
          <a:p>
            <a:r>
              <a:rPr lang="en-US" altLang="ru-RU" sz="2400" b="1" dirty="0" smtClean="0">
                <a:solidFill>
                  <a:srgbClr val="002060"/>
                </a:solidFill>
                <a:latin typeface="Arial" pitchFamily="34" charset="0"/>
                <a:ea typeface="ヒラギノ角ゴ Pro W3"/>
                <a:cs typeface="Arial" pitchFamily="34" charset="0"/>
              </a:rPr>
              <a:t>SERP –</a:t>
            </a:r>
            <a:r>
              <a:rPr lang="az-Latn-AZ" altLang="ru-RU" sz="2400" b="1" dirty="0" smtClean="0">
                <a:solidFill>
                  <a:srgbClr val="002060"/>
                </a:solidFill>
                <a:latin typeface="Arial" pitchFamily="34" charset="0"/>
                <a:ea typeface="ヒラギノ角ゴ Pro W3"/>
                <a:cs typeface="Arial" pitchFamily="34" charset="0"/>
              </a:rPr>
              <a:t> </a:t>
            </a:r>
            <a:r>
              <a:rPr lang="en-US" altLang="ru-RU" sz="2400" b="1" dirty="0">
                <a:solidFill>
                  <a:srgbClr val="002060"/>
                </a:solidFill>
                <a:latin typeface="Arial" pitchFamily="34" charset="0"/>
                <a:ea typeface="ヒラギノ角ゴ Pro W3"/>
                <a:cs typeface="Arial" pitchFamily="34" charset="0"/>
              </a:rPr>
              <a:t>“</a:t>
            </a:r>
            <a:r>
              <a:rPr lang="az-Latn-AZ" altLang="ru-RU" sz="2400" b="1" dirty="0">
                <a:solidFill>
                  <a:srgbClr val="002060"/>
                </a:solidFill>
                <a:latin typeface="Arial" pitchFamily="34" charset="0"/>
                <a:ea typeface="ヒラギノ角ゴ Pro W3"/>
                <a:cs typeface="Arial" pitchFamily="34" charset="0"/>
              </a:rPr>
              <a:t>Treasury</a:t>
            </a:r>
            <a:r>
              <a:rPr lang="en-US" altLang="ru-RU" sz="2400" b="1" dirty="0">
                <a:solidFill>
                  <a:srgbClr val="002060"/>
                </a:solidFill>
                <a:latin typeface="Arial" pitchFamily="34" charset="0"/>
                <a:ea typeface="ヒラギノ角ゴ Pro W3"/>
                <a:cs typeface="Arial" pitchFamily="34" charset="0"/>
              </a:rPr>
              <a:t>”</a:t>
            </a:r>
            <a:r>
              <a:rPr lang="az-Latn-AZ" altLang="ru-RU" sz="2400" b="1" dirty="0" smtClean="0">
                <a:solidFill>
                  <a:srgbClr val="002060"/>
                </a:solidFill>
                <a:latin typeface="Arial" pitchFamily="34" charset="0"/>
                <a:ea typeface="ヒラギノ角ゴ Pro W3"/>
                <a:cs typeface="Arial" pitchFamily="34" charset="0"/>
              </a:rPr>
              <a:t>: </a:t>
            </a:r>
            <a:r>
              <a:rPr lang="en-US" altLang="ru-RU" sz="2400" b="1" dirty="0" smtClean="0">
                <a:solidFill>
                  <a:srgbClr val="002060"/>
                </a:solidFill>
                <a:latin typeface="Arial" pitchFamily="34" charset="0"/>
                <a:ea typeface="ヒラギノ角ゴ Pro W3"/>
                <a:cs typeface="Arial" pitchFamily="34" charset="0"/>
              </a:rPr>
              <a:t>Short-term liability document</a:t>
            </a:r>
            <a:r>
              <a:rPr lang="ru-RU" altLang="ru-RU" sz="2400" b="1" dirty="0" smtClean="0">
                <a:solidFill>
                  <a:srgbClr val="002060"/>
                </a:solidFill>
                <a:latin typeface="Arial" pitchFamily="34" charset="0"/>
                <a:ea typeface="ヒラギノ角ゴ Pro W3"/>
                <a:cs typeface="Arial" pitchFamily="34" charset="0"/>
              </a:rPr>
              <a:t>.</a:t>
            </a:r>
          </a:p>
        </p:txBody>
      </p:sp>
      <p:pic>
        <p:nvPicPr>
          <p:cNvPr id="98307" name="Рисунок 1"/>
          <p:cNvPicPr>
            <a:picLocks noChangeAspect="1"/>
          </p:cNvPicPr>
          <p:nvPr/>
        </p:nvPicPr>
        <p:blipFill>
          <a:blip r:embed="rId3"/>
          <a:srcRect/>
          <a:stretch>
            <a:fillRect/>
          </a:stretch>
        </p:blipFill>
        <p:spPr bwMode="auto">
          <a:xfrm>
            <a:off x="827088" y="1052513"/>
            <a:ext cx="7561262" cy="5346700"/>
          </a:xfrm>
          <a:prstGeom prst="rect">
            <a:avLst/>
          </a:prstGeom>
          <a:noFill/>
          <a:ln w="9525">
            <a:solidFill>
              <a:srgbClr val="002060"/>
            </a:solidFill>
            <a:miter lim="800000"/>
            <a:headEnd/>
            <a:tailEnd/>
          </a:ln>
        </p:spPr>
      </p:pic>
      <p:pic>
        <p:nvPicPr>
          <p:cNvPr id="4"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Заголовок 3"/>
          <p:cNvSpPr>
            <a:spLocks noGrp="1"/>
          </p:cNvSpPr>
          <p:nvPr>
            <p:ph type="title"/>
          </p:nvPr>
        </p:nvSpPr>
        <p:spPr>
          <a:xfrm>
            <a:off x="684213" y="188913"/>
            <a:ext cx="8280400" cy="762000"/>
          </a:xfrm>
        </p:spPr>
        <p:txBody>
          <a:bodyPr lIns="91440" rIns="91440" bIns="45720"/>
          <a:lstStyle/>
          <a:p>
            <a:r>
              <a:rPr lang="en-US" altLang="ru-RU" sz="2500" b="1" dirty="0" smtClean="0">
                <a:solidFill>
                  <a:srgbClr val="002060"/>
                </a:solidFill>
                <a:latin typeface="Arial" pitchFamily="34" charset="0"/>
                <a:ea typeface="ヒラギノ角ゴ Pro W3"/>
                <a:cs typeface="Arial" pitchFamily="34" charset="0"/>
              </a:rPr>
              <a:t>SERP –</a:t>
            </a:r>
            <a:r>
              <a:rPr lang="az-Latn-AZ" altLang="ru-RU" sz="2500" b="1" dirty="0" smtClean="0">
                <a:solidFill>
                  <a:srgbClr val="002060"/>
                </a:solidFill>
                <a:latin typeface="Arial" pitchFamily="34" charset="0"/>
                <a:ea typeface="ヒラギノ角ゴ Pro W3"/>
                <a:cs typeface="Arial" pitchFamily="34" charset="0"/>
              </a:rPr>
              <a:t> </a:t>
            </a:r>
            <a:r>
              <a:rPr lang="en-US" altLang="ru-RU" sz="2500" b="1" dirty="0">
                <a:solidFill>
                  <a:srgbClr val="002060"/>
                </a:solidFill>
                <a:latin typeface="Arial" pitchFamily="34" charset="0"/>
                <a:ea typeface="ヒラギノ角ゴ Pro W3"/>
                <a:cs typeface="Arial" pitchFamily="34" charset="0"/>
              </a:rPr>
              <a:t>“</a:t>
            </a:r>
            <a:r>
              <a:rPr lang="az-Latn-AZ" altLang="ru-RU" sz="2500" b="1" dirty="0">
                <a:solidFill>
                  <a:srgbClr val="002060"/>
                </a:solidFill>
                <a:latin typeface="Arial" pitchFamily="34" charset="0"/>
                <a:ea typeface="ヒラギノ角ゴ Pro W3"/>
                <a:cs typeface="Arial" pitchFamily="34" charset="0"/>
              </a:rPr>
              <a:t>Treasury</a:t>
            </a:r>
            <a:r>
              <a:rPr lang="en-US" altLang="ru-RU" sz="2500" b="1" dirty="0">
                <a:solidFill>
                  <a:srgbClr val="002060"/>
                </a:solidFill>
                <a:latin typeface="Arial" pitchFamily="34" charset="0"/>
                <a:ea typeface="ヒラギノ角ゴ Pro W3"/>
                <a:cs typeface="Arial" pitchFamily="34" charset="0"/>
              </a:rPr>
              <a:t>”</a:t>
            </a:r>
            <a:r>
              <a:rPr lang="az-Latn-AZ" altLang="ru-RU" sz="2500" b="1" dirty="0" smtClean="0">
                <a:solidFill>
                  <a:srgbClr val="002060"/>
                </a:solidFill>
                <a:latin typeface="Arial" pitchFamily="34" charset="0"/>
                <a:ea typeface="ヒラギノ角ゴ Pro W3"/>
                <a:cs typeface="Arial" pitchFamily="34" charset="0"/>
              </a:rPr>
              <a:t>: </a:t>
            </a:r>
            <a:r>
              <a:rPr lang="en-US" altLang="ru-RU" sz="2500" b="1" dirty="0" smtClean="0">
                <a:solidFill>
                  <a:srgbClr val="002060"/>
                </a:solidFill>
                <a:latin typeface="Arial" pitchFamily="34" charset="0"/>
                <a:ea typeface="ヒラギノ角ゴ Pro W3"/>
                <a:cs typeface="Arial" pitchFamily="34" charset="0"/>
              </a:rPr>
              <a:t>Purchase document for goods (works, services)</a:t>
            </a:r>
            <a:r>
              <a:rPr lang="ru-RU" altLang="ru-RU" sz="2500" b="1" dirty="0" smtClean="0">
                <a:solidFill>
                  <a:srgbClr val="002060"/>
                </a:solidFill>
                <a:latin typeface="Arial" pitchFamily="34" charset="0"/>
                <a:ea typeface="ヒラギノ角ゴ Pro W3"/>
                <a:cs typeface="Arial" pitchFamily="34" charset="0"/>
              </a:rPr>
              <a:t>.</a:t>
            </a:r>
          </a:p>
        </p:txBody>
      </p:sp>
      <p:pic>
        <p:nvPicPr>
          <p:cNvPr id="100355" name="Рисунок 1"/>
          <p:cNvPicPr>
            <a:picLocks noChangeAspect="1"/>
          </p:cNvPicPr>
          <p:nvPr/>
        </p:nvPicPr>
        <p:blipFill>
          <a:blip r:embed="rId3"/>
          <a:srcRect/>
          <a:stretch>
            <a:fillRect/>
          </a:stretch>
        </p:blipFill>
        <p:spPr bwMode="auto">
          <a:xfrm>
            <a:off x="827088" y="1125538"/>
            <a:ext cx="7489825" cy="5295900"/>
          </a:xfrm>
          <a:prstGeom prst="rect">
            <a:avLst/>
          </a:prstGeom>
          <a:noFill/>
          <a:ln w="9525">
            <a:solidFill>
              <a:srgbClr val="002060"/>
            </a:solidFill>
            <a:miter lim="800000"/>
            <a:headEnd/>
            <a:tailEnd/>
          </a:ln>
        </p:spPr>
      </p:pic>
      <p:pic>
        <p:nvPicPr>
          <p:cNvPr id="4"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Заголовок 3"/>
          <p:cNvSpPr>
            <a:spLocks noGrp="1"/>
          </p:cNvSpPr>
          <p:nvPr>
            <p:ph type="title"/>
          </p:nvPr>
        </p:nvSpPr>
        <p:spPr>
          <a:xfrm>
            <a:off x="827088" y="188913"/>
            <a:ext cx="8208962" cy="762000"/>
          </a:xfrm>
        </p:spPr>
        <p:txBody>
          <a:bodyPr lIns="91440" rIns="91440" bIns="45720"/>
          <a:lstStyle/>
          <a:p>
            <a:pPr eaLnBrk="1" fontAlgn="ctr" hangingPunct="1"/>
            <a:r>
              <a:rPr lang="en-US" altLang="ru-RU" sz="2500" b="1" dirty="0" smtClean="0">
                <a:solidFill>
                  <a:srgbClr val="002060"/>
                </a:solidFill>
                <a:latin typeface="Arial" pitchFamily="34" charset="0"/>
                <a:ea typeface="ヒラギノ角ゴ Pro W3"/>
                <a:cs typeface="Arial" pitchFamily="34" charset="0"/>
              </a:rPr>
              <a:t>SERP –</a:t>
            </a:r>
            <a:r>
              <a:rPr lang="az-Latn-AZ" altLang="ru-RU" sz="2500" b="1" dirty="0" smtClean="0">
                <a:solidFill>
                  <a:srgbClr val="002060"/>
                </a:solidFill>
                <a:latin typeface="Arial" pitchFamily="34" charset="0"/>
                <a:ea typeface="ヒラギノ角ゴ Pro W3"/>
                <a:cs typeface="Arial" pitchFamily="34" charset="0"/>
              </a:rPr>
              <a:t> </a:t>
            </a:r>
            <a:r>
              <a:rPr lang="en-US" altLang="ru-RU" sz="2500" b="1" dirty="0">
                <a:solidFill>
                  <a:srgbClr val="002060"/>
                </a:solidFill>
                <a:latin typeface="Arial" pitchFamily="34" charset="0"/>
                <a:ea typeface="ヒラギノ角ゴ Pro W3"/>
                <a:cs typeface="Arial" pitchFamily="34" charset="0"/>
              </a:rPr>
              <a:t>“</a:t>
            </a:r>
            <a:r>
              <a:rPr lang="az-Latn-AZ" altLang="ru-RU" sz="2500" b="1" dirty="0">
                <a:solidFill>
                  <a:srgbClr val="002060"/>
                </a:solidFill>
                <a:latin typeface="Arial" pitchFamily="34" charset="0"/>
                <a:ea typeface="ヒラギノ角ゴ Pro W3"/>
                <a:cs typeface="Arial" pitchFamily="34" charset="0"/>
              </a:rPr>
              <a:t>Treasury</a:t>
            </a:r>
            <a:r>
              <a:rPr lang="en-US" altLang="ru-RU" sz="2500" b="1" dirty="0">
                <a:solidFill>
                  <a:srgbClr val="002060"/>
                </a:solidFill>
                <a:latin typeface="Arial" pitchFamily="34" charset="0"/>
                <a:ea typeface="ヒラギノ角ゴ Pro W3"/>
                <a:cs typeface="Arial" pitchFamily="34" charset="0"/>
              </a:rPr>
              <a:t>”</a:t>
            </a:r>
            <a:r>
              <a:rPr lang="az-Latn-AZ" altLang="ru-RU" sz="2500" b="1" dirty="0" smtClean="0">
                <a:solidFill>
                  <a:srgbClr val="002060"/>
                </a:solidFill>
                <a:latin typeface="Arial" pitchFamily="34" charset="0"/>
                <a:ea typeface="ヒラギノ角ゴ Pro W3"/>
                <a:cs typeface="Arial" pitchFamily="34" charset="0"/>
              </a:rPr>
              <a:t>: </a:t>
            </a:r>
            <a:r>
              <a:rPr lang="en-US" altLang="ru-RU" sz="2500" b="1" dirty="0" smtClean="0">
                <a:solidFill>
                  <a:srgbClr val="002060"/>
                </a:solidFill>
                <a:latin typeface="Arial" pitchFamily="34" charset="0"/>
                <a:ea typeface="ヒラギノ角ゴ Pro W3"/>
                <a:cs typeface="Arial" pitchFamily="34" charset="0"/>
              </a:rPr>
              <a:t>Document for order of cash expenditures</a:t>
            </a:r>
            <a:r>
              <a:rPr lang="ru-RU" altLang="ru-RU" sz="2500" b="1" dirty="0" smtClean="0">
                <a:solidFill>
                  <a:srgbClr val="002060"/>
                </a:solidFill>
                <a:latin typeface="Arial" pitchFamily="34" charset="0"/>
                <a:ea typeface="ヒラギノ角ゴ Pro W3"/>
                <a:cs typeface="Arial" pitchFamily="34" charset="0"/>
              </a:rPr>
              <a:t>.</a:t>
            </a:r>
          </a:p>
        </p:txBody>
      </p:sp>
      <p:pic>
        <p:nvPicPr>
          <p:cNvPr id="102403" name="Рисунок 5"/>
          <p:cNvPicPr>
            <a:picLocks noChangeAspect="1"/>
          </p:cNvPicPr>
          <p:nvPr/>
        </p:nvPicPr>
        <p:blipFill>
          <a:blip r:embed="rId3"/>
          <a:srcRect/>
          <a:stretch>
            <a:fillRect/>
          </a:stretch>
        </p:blipFill>
        <p:spPr bwMode="auto">
          <a:xfrm>
            <a:off x="890588" y="1196975"/>
            <a:ext cx="7353300" cy="5200650"/>
          </a:xfrm>
          <a:prstGeom prst="rect">
            <a:avLst/>
          </a:prstGeom>
          <a:noFill/>
          <a:ln w="9525">
            <a:solidFill>
              <a:srgbClr val="002060"/>
            </a:solidFill>
            <a:miter lim="800000"/>
            <a:headEnd/>
            <a:tailEnd/>
          </a:ln>
        </p:spPr>
      </p:pic>
      <p:pic>
        <p:nvPicPr>
          <p:cNvPr id="4"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Заголовок 3"/>
          <p:cNvSpPr>
            <a:spLocks noGrp="1"/>
          </p:cNvSpPr>
          <p:nvPr>
            <p:ph type="title"/>
          </p:nvPr>
        </p:nvSpPr>
        <p:spPr>
          <a:xfrm>
            <a:off x="600075" y="260350"/>
            <a:ext cx="8172450" cy="762000"/>
          </a:xfrm>
        </p:spPr>
        <p:txBody>
          <a:bodyPr lIns="91440" rIns="91440" bIns="45720"/>
          <a:lstStyle/>
          <a:p>
            <a:pPr eaLnBrk="1" fontAlgn="ctr" hangingPunct="1"/>
            <a:r>
              <a:rPr lang="en-US" altLang="ru-RU" sz="2500" b="1" dirty="0" smtClean="0">
                <a:solidFill>
                  <a:srgbClr val="002060"/>
                </a:solidFill>
                <a:latin typeface="Arial" pitchFamily="34" charset="0"/>
                <a:ea typeface="ヒラギノ角ゴ Pro W3"/>
                <a:cs typeface="Arial" pitchFamily="34" charset="0"/>
              </a:rPr>
              <a:t>SERP –</a:t>
            </a:r>
            <a:r>
              <a:rPr lang="az-Latn-AZ" altLang="ru-RU" sz="2500" b="1" dirty="0" smtClean="0">
                <a:solidFill>
                  <a:srgbClr val="002060"/>
                </a:solidFill>
                <a:latin typeface="Arial" pitchFamily="34" charset="0"/>
                <a:ea typeface="ヒラギノ角ゴ Pro W3"/>
                <a:cs typeface="Arial" pitchFamily="34" charset="0"/>
              </a:rPr>
              <a:t> </a:t>
            </a:r>
            <a:r>
              <a:rPr lang="en-US" altLang="ru-RU" sz="2500" b="1" dirty="0">
                <a:solidFill>
                  <a:srgbClr val="002060"/>
                </a:solidFill>
                <a:latin typeface="Arial" pitchFamily="34" charset="0"/>
                <a:ea typeface="ヒラギノ角ゴ Pro W3"/>
                <a:cs typeface="Arial" pitchFamily="34" charset="0"/>
              </a:rPr>
              <a:t>“</a:t>
            </a:r>
            <a:r>
              <a:rPr lang="az-Latn-AZ" altLang="ru-RU" sz="2500" b="1" dirty="0">
                <a:solidFill>
                  <a:srgbClr val="002060"/>
                </a:solidFill>
                <a:latin typeface="Arial" pitchFamily="34" charset="0"/>
                <a:ea typeface="ヒラギノ角ゴ Pro W3"/>
                <a:cs typeface="Arial" pitchFamily="34" charset="0"/>
              </a:rPr>
              <a:t>Treasury</a:t>
            </a:r>
            <a:r>
              <a:rPr lang="en-US" altLang="ru-RU" sz="2500" b="1" dirty="0">
                <a:solidFill>
                  <a:srgbClr val="002060"/>
                </a:solidFill>
                <a:latin typeface="Arial" pitchFamily="34" charset="0"/>
                <a:ea typeface="ヒラギノ角ゴ Pro W3"/>
                <a:cs typeface="Arial" pitchFamily="34" charset="0"/>
              </a:rPr>
              <a:t>”</a:t>
            </a:r>
            <a:r>
              <a:rPr lang="az-Latn-AZ" altLang="ru-RU" sz="2500" b="1" dirty="0" smtClean="0">
                <a:solidFill>
                  <a:srgbClr val="002060"/>
                </a:solidFill>
                <a:latin typeface="Arial" pitchFamily="34" charset="0"/>
                <a:ea typeface="ヒラギノ角ゴ Pro W3"/>
                <a:cs typeface="Arial" pitchFamily="34" charset="0"/>
              </a:rPr>
              <a:t>: </a:t>
            </a:r>
            <a:r>
              <a:rPr lang="en-US" altLang="ru-RU" sz="2500" b="1" dirty="0" smtClean="0">
                <a:solidFill>
                  <a:srgbClr val="002060"/>
                </a:solidFill>
                <a:latin typeface="Arial" pitchFamily="34" charset="0"/>
                <a:ea typeface="ヒラギノ角ゴ Pro W3"/>
                <a:cs typeface="Arial" pitchFamily="34" charset="0"/>
              </a:rPr>
              <a:t>Short-term liability document for advance payments</a:t>
            </a:r>
            <a:r>
              <a:rPr lang="ru-RU" altLang="ru-RU" sz="2500" b="1" dirty="0" smtClean="0">
                <a:solidFill>
                  <a:srgbClr val="002060"/>
                </a:solidFill>
                <a:latin typeface="Arial" pitchFamily="34" charset="0"/>
                <a:ea typeface="ヒラギノ角ゴ Pro W3"/>
                <a:cs typeface="Arial" pitchFamily="34" charset="0"/>
              </a:rPr>
              <a:t>.</a:t>
            </a:r>
          </a:p>
        </p:txBody>
      </p:sp>
      <p:pic>
        <p:nvPicPr>
          <p:cNvPr id="104451" name="Рисунок 4"/>
          <p:cNvPicPr>
            <a:picLocks noChangeAspect="1"/>
          </p:cNvPicPr>
          <p:nvPr/>
        </p:nvPicPr>
        <p:blipFill>
          <a:blip r:embed="rId3"/>
          <a:srcRect b="13504"/>
          <a:stretch>
            <a:fillRect/>
          </a:stretch>
        </p:blipFill>
        <p:spPr bwMode="auto">
          <a:xfrm>
            <a:off x="684213" y="1341438"/>
            <a:ext cx="8004175" cy="4895850"/>
          </a:xfrm>
          <a:prstGeom prst="rect">
            <a:avLst/>
          </a:prstGeom>
          <a:noFill/>
          <a:ln w="9525">
            <a:solidFill>
              <a:srgbClr val="002060"/>
            </a:solidFill>
            <a:miter lim="800000"/>
            <a:headEnd/>
            <a:tailEnd/>
          </a:ln>
        </p:spPr>
      </p:pic>
      <p:pic>
        <p:nvPicPr>
          <p:cNvPr id="4"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Заголовок 3"/>
          <p:cNvSpPr>
            <a:spLocks noGrp="1"/>
          </p:cNvSpPr>
          <p:nvPr>
            <p:ph type="title"/>
          </p:nvPr>
        </p:nvSpPr>
        <p:spPr>
          <a:xfrm>
            <a:off x="827088" y="188913"/>
            <a:ext cx="8316912" cy="762000"/>
          </a:xfrm>
        </p:spPr>
        <p:txBody>
          <a:bodyPr lIns="91440" rIns="91440" bIns="45720"/>
          <a:lstStyle/>
          <a:p>
            <a:pPr eaLnBrk="1" fontAlgn="ctr" hangingPunct="1"/>
            <a:r>
              <a:rPr lang="en-US" altLang="ru-RU" sz="2500" b="1" dirty="0" smtClean="0">
                <a:solidFill>
                  <a:srgbClr val="002060"/>
                </a:solidFill>
                <a:latin typeface="Arial" pitchFamily="34" charset="0"/>
                <a:ea typeface="ヒラギノ角ゴ Pro W3"/>
                <a:cs typeface="Arial" pitchFamily="34" charset="0"/>
              </a:rPr>
              <a:t>SERP –</a:t>
            </a:r>
            <a:r>
              <a:rPr lang="az-Latn-AZ" altLang="ru-RU" sz="2500" b="1" dirty="0" smtClean="0">
                <a:solidFill>
                  <a:srgbClr val="002060"/>
                </a:solidFill>
                <a:latin typeface="Arial" pitchFamily="34" charset="0"/>
                <a:ea typeface="ヒラギノ角ゴ Pro W3"/>
                <a:cs typeface="Arial" pitchFamily="34" charset="0"/>
              </a:rPr>
              <a:t> </a:t>
            </a:r>
            <a:r>
              <a:rPr lang="en-US" altLang="ru-RU" sz="2500" b="1" dirty="0">
                <a:solidFill>
                  <a:srgbClr val="002060"/>
                </a:solidFill>
                <a:latin typeface="Arial" pitchFamily="34" charset="0"/>
                <a:ea typeface="ヒラギノ角ゴ Pro W3"/>
                <a:cs typeface="Arial" pitchFamily="34" charset="0"/>
              </a:rPr>
              <a:t>“</a:t>
            </a:r>
            <a:r>
              <a:rPr lang="az-Latn-AZ" altLang="ru-RU" sz="2500" b="1" dirty="0">
                <a:solidFill>
                  <a:srgbClr val="002060"/>
                </a:solidFill>
                <a:latin typeface="Arial" pitchFamily="34" charset="0"/>
                <a:ea typeface="ヒラギノ角ゴ Pro W3"/>
                <a:cs typeface="Arial" pitchFamily="34" charset="0"/>
              </a:rPr>
              <a:t>Treasury</a:t>
            </a:r>
            <a:r>
              <a:rPr lang="en-US" altLang="ru-RU" sz="2500" b="1" dirty="0">
                <a:solidFill>
                  <a:srgbClr val="002060"/>
                </a:solidFill>
                <a:latin typeface="Arial" pitchFamily="34" charset="0"/>
                <a:ea typeface="ヒラギノ角ゴ Pro W3"/>
                <a:cs typeface="Arial" pitchFamily="34" charset="0"/>
              </a:rPr>
              <a:t>”</a:t>
            </a:r>
            <a:r>
              <a:rPr lang="az-Latn-AZ" altLang="ru-RU" sz="2500" b="1" dirty="0" smtClean="0">
                <a:solidFill>
                  <a:srgbClr val="002060"/>
                </a:solidFill>
                <a:latin typeface="Arial" pitchFamily="34" charset="0"/>
                <a:ea typeface="ヒラギノ角ゴ Pro W3"/>
                <a:cs typeface="Arial" pitchFamily="34" charset="0"/>
              </a:rPr>
              <a:t>: </a:t>
            </a:r>
            <a:r>
              <a:rPr lang="en-US" altLang="ru-RU" sz="2500" b="1" dirty="0" smtClean="0">
                <a:solidFill>
                  <a:srgbClr val="002060"/>
                </a:solidFill>
                <a:latin typeface="Arial" pitchFamily="34" charset="0"/>
                <a:ea typeface="ヒラギノ角ゴ Pro W3"/>
                <a:cs typeface="Arial" pitchFamily="34" charset="0"/>
              </a:rPr>
              <a:t>Order for advance payment</a:t>
            </a:r>
            <a:r>
              <a:rPr lang="ru-RU" altLang="ru-RU" sz="2500" b="1" dirty="0" smtClean="0">
                <a:solidFill>
                  <a:srgbClr val="002060"/>
                </a:solidFill>
                <a:latin typeface="Arial" pitchFamily="34" charset="0"/>
                <a:ea typeface="ヒラギノ角ゴ Pro W3"/>
                <a:cs typeface="Arial" pitchFamily="34" charset="0"/>
              </a:rPr>
              <a:t>.</a:t>
            </a:r>
          </a:p>
        </p:txBody>
      </p:sp>
      <p:pic>
        <p:nvPicPr>
          <p:cNvPr id="106499" name="Рисунок 3"/>
          <p:cNvPicPr>
            <a:picLocks noChangeAspect="1"/>
          </p:cNvPicPr>
          <p:nvPr/>
        </p:nvPicPr>
        <p:blipFill>
          <a:blip r:embed="rId3"/>
          <a:srcRect/>
          <a:stretch>
            <a:fillRect/>
          </a:stretch>
        </p:blipFill>
        <p:spPr bwMode="auto">
          <a:xfrm>
            <a:off x="936625" y="1196975"/>
            <a:ext cx="7307263" cy="5167313"/>
          </a:xfrm>
          <a:prstGeom prst="rect">
            <a:avLst/>
          </a:prstGeom>
          <a:noFill/>
          <a:ln w="9525">
            <a:solidFill>
              <a:srgbClr val="002060"/>
            </a:solidFill>
            <a:miter lim="800000"/>
            <a:headEnd/>
            <a:tailEnd/>
          </a:ln>
        </p:spPr>
      </p:pic>
      <p:pic>
        <p:nvPicPr>
          <p:cNvPr id="4"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22275" y="14288"/>
            <a:ext cx="8229600" cy="722312"/>
          </a:xfrm>
        </p:spPr>
        <p:txBody>
          <a:bodyPr lIns="91440" rIns="91440" bIns="45720"/>
          <a:lstStyle/>
          <a:p>
            <a:pPr eaLnBrk="1" hangingPunct="1"/>
            <a:r>
              <a:rPr lang="en-US" altLang="ru-RU" sz="3000" b="1" smtClean="0">
                <a:solidFill>
                  <a:srgbClr val="00194C"/>
                </a:solidFill>
                <a:latin typeface="Arial" pitchFamily="34" charset="0"/>
              </a:rPr>
              <a:t>SERP</a:t>
            </a:r>
            <a:r>
              <a:rPr lang="az-Latn-AZ" altLang="ru-RU" sz="3000" b="1" smtClean="0">
                <a:solidFill>
                  <a:srgbClr val="00194C"/>
                </a:solidFill>
                <a:latin typeface="Arial" pitchFamily="34" charset="0"/>
              </a:rPr>
              <a:t>: </a:t>
            </a:r>
            <a:r>
              <a:rPr lang="en-US" altLang="ru-RU" sz="3000" b="1" smtClean="0">
                <a:solidFill>
                  <a:srgbClr val="00194C"/>
                </a:solidFill>
                <a:latin typeface="Arial" pitchFamily="34" charset="0"/>
              </a:rPr>
              <a:t>Security and e-signature</a:t>
            </a:r>
          </a:p>
        </p:txBody>
      </p:sp>
      <p:sp>
        <p:nvSpPr>
          <p:cNvPr id="108547" name="Content Placeholder 2"/>
          <p:cNvSpPr>
            <a:spLocks noGrp="1"/>
          </p:cNvSpPr>
          <p:nvPr>
            <p:ph idx="1"/>
          </p:nvPr>
        </p:nvSpPr>
        <p:spPr>
          <a:xfrm>
            <a:off x="422275" y="1628775"/>
            <a:ext cx="8472488" cy="3643313"/>
          </a:xfrm>
        </p:spPr>
        <p:txBody>
          <a:bodyPr/>
          <a:lstStyle/>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cs typeface="Arial" pitchFamily="34" charset="0"/>
              </a:rPr>
              <a:t>System allows creation of unlimited number of user profiles</a:t>
            </a:r>
            <a:endParaRPr lang="az-Latn-AZ" altLang="ru-RU" sz="1800" dirty="0" smtClean="0">
              <a:solidFill>
                <a:srgbClr val="00194C"/>
              </a:solidFill>
              <a:latin typeface="Arial" pitchFamily="34" charset="0"/>
              <a:cs typeface="Arial" pitchFamily="34" charset="0"/>
            </a:endParaRPr>
          </a:p>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cs typeface="Arial" pitchFamily="34" charset="0"/>
              </a:rPr>
              <a:t>It is possible to give various rights and authorities to different users or user groups</a:t>
            </a:r>
            <a:endParaRPr lang="az-Latn-AZ" altLang="ru-RU" sz="1800" dirty="0" smtClean="0">
              <a:solidFill>
                <a:srgbClr val="00194C"/>
              </a:solidFill>
              <a:latin typeface="Arial" pitchFamily="34" charset="0"/>
              <a:cs typeface="Arial" pitchFamily="34" charset="0"/>
            </a:endParaRPr>
          </a:p>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cs typeface="Arial" pitchFamily="34" charset="0"/>
              </a:rPr>
              <a:t>Audit system tracks user operations</a:t>
            </a:r>
            <a:endParaRPr lang="az-Latn-AZ" altLang="ru-RU" sz="1800" dirty="0" smtClean="0">
              <a:solidFill>
                <a:srgbClr val="00194C"/>
              </a:solidFill>
              <a:latin typeface="Arial" pitchFamily="34" charset="0"/>
              <a:cs typeface="Arial" pitchFamily="34" charset="0"/>
            </a:endParaRPr>
          </a:p>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cs typeface="Arial" pitchFamily="34" charset="0"/>
              </a:rPr>
              <a:t>All documents are signed by the e-signature issued by the Main Certification Centre </a:t>
            </a:r>
            <a:r>
              <a:rPr lang="az-Latn-AZ" altLang="ru-RU" sz="1800" dirty="0" smtClean="0">
                <a:solidFill>
                  <a:srgbClr val="00194C"/>
                </a:solidFill>
                <a:latin typeface="Arial" pitchFamily="34" charset="0"/>
                <a:cs typeface="Arial" pitchFamily="34" charset="0"/>
              </a:rPr>
              <a:t>(PKI </a:t>
            </a:r>
            <a:r>
              <a:rPr lang="en-US" altLang="ru-RU" sz="1800" dirty="0" smtClean="0">
                <a:solidFill>
                  <a:srgbClr val="00194C"/>
                </a:solidFill>
                <a:latin typeface="Arial" pitchFamily="34" charset="0"/>
                <a:cs typeface="Arial" pitchFamily="34" charset="0"/>
              </a:rPr>
              <a:t>infrastructure</a:t>
            </a:r>
            <a:r>
              <a:rPr lang="az-Latn-AZ" altLang="ru-RU" sz="1800" dirty="0" smtClean="0">
                <a:solidFill>
                  <a:srgbClr val="00194C"/>
                </a:solidFill>
                <a:latin typeface="Arial" pitchFamily="34" charset="0"/>
                <a:cs typeface="Arial" pitchFamily="34" charset="0"/>
              </a:rPr>
              <a:t>)</a:t>
            </a:r>
          </a:p>
          <a:p>
            <a:pPr eaLnBrk="1" hangingPunct="1">
              <a:lnSpc>
                <a:spcPct val="150000"/>
              </a:lnSpc>
              <a:buClr>
                <a:srgbClr val="002060"/>
              </a:buClr>
              <a:buSzPct val="100000"/>
              <a:buFont typeface="Wingdings" pitchFamily="2" charset="2"/>
              <a:buChar char="§"/>
            </a:pPr>
            <a:r>
              <a:rPr lang="en-US" altLang="ru-RU" sz="1800" dirty="0" smtClean="0">
                <a:solidFill>
                  <a:srgbClr val="00194C"/>
                </a:solidFill>
                <a:latin typeface="Arial" pitchFamily="34" charset="0"/>
                <a:cs typeface="Arial" pitchFamily="34" charset="0"/>
              </a:rPr>
              <a:t>Sending of data over an encrypted </a:t>
            </a:r>
            <a:r>
              <a:rPr lang="az-Latn-AZ" altLang="ru-RU" sz="1800" dirty="0" smtClean="0">
                <a:solidFill>
                  <a:srgbClr val="00194C"/>
                </a:solidFill>
                <a:latin typeface="Arial" pitchFamily="34" charset="0"/>
                <a:cs typeface="Arial" pitchFamily="34" charset="0"/>
              </a:rPr>
              <a:t>SSL </a:t>
            </a:r>
            <a:r>
              <a:rPr lang="en-US" altLang="ru-RU" sz="1800" dirty="0" smtClean="0">
                <a:solidFill>
                  <a:srgbClr val="00194C"/>
                </a:solidFill>
                <a:latin typeface="Arial" pitchFamily="34" charset="0"/>
                <a:cs typeface="Arial" pitchFamily="34" charset="0"/>
              </a:rPr>
              <a:t>protocol</a:t>
            </a:r>
            <a:endParaRPr lang="az-Latn-AZ" altLang="ru-RU" sz="1800" dirty="0" smtClean="0">
              <a:solidFill>
                <a:srgbClr val="00194C"/>
              </a:solidFill>
              <a:latin typeface="Arial" pitchFamily="34" charset="0"/>
            </a:endParaRPr>
          </a:p>
        </p:txBody>
      </p:sp>
      <p:pic>
        <p:nvPicPr>
          <p:cNvPr id="4" name="Рисунок 11"/>
          <p:cNvPicPr>
            <a:picLocks noChangeAspect="1"/>
          </p:cNvPicPr>
          <p:nvPr/>
        </p:nvPicPr>
        <p:blipFill>
          <a:blip r:embed="rId3"/>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323850" y="-6350"/>
            <a:ext cx="7934325" cy="762000"/>
          </a:xfrm>
        </p:spPr>
        <p:txBody>
          <a:bodyPr lIns="91440" rIns="91440" bIns="45720"/>
          <a:lstStyle/>
          <a:p>
            <a:pPr eaLnBrk="1" hangingPunct="1"/>
            <a:r>
              <a:rPr lang="en-US" altLang="ru-RU" sz="3000" b="1" smtClean="0">
                <a:solidFill>
                  <a:srgbClr val="00194C"/>
                </a:solidFill>
                <a:latin typeface="Arial" pitchFamily="34" charset="0"/>
              </a:rPr>
              <a:t>Reports generated by the system</a:t>
            </a:r>
          </a:p>
        </p:txBody>
      </p:sp>
      <p:sp>
        <p:nvSpPr>
          <p:cNvPr id="110595" name="Rectangle 8"/>
          <p:cNvSpPr>
            <a:spLocks noChangeArrowheads="1"/>
          </p:cNvSpPr>
          <p:nvPr/>
        </p:nvSpPr>
        <p:spPr bwMode="auto">
          <a:xfrm>
            <a:off x="179388" y="981075"/>
            <a:ext cx="8750300" cy="584200"/>
          </a:xfrm>
          <a:prstGeom prst="rect">
            <a:avLst/>
          </a:prstGeom>
          <a:noFill/>
          <a:ln w="9525">
            <a:noFill/>
            <a:miter lim="800000"/>
            <a:headEnd/>
            <a:tailEnd/>
          </a:ln>
        </p:spPr>
        <p:txBody>
          <a:bodyPr>
            <a:spAutoFit/>
          </a:bodyPr>
          <a:lstStyle/>
          <a:p>
            <a:pPr algn="ctr" eaLnBrk="1" hangingPunct="1"/>
            <a:r>
              <a:rPr lang="en-US" altLang="ru-RU" sz="1600" dirty="0">
                <a:solidFill>
                  <a:srgbClr val="260552"/>
                </a:solidFill>
              </a:rPr>
              <a:t>Analytical reports in </a:t>
            </a:r>
            <a:r>
              <a:rPr lang="az-Latn-AZ" altLang="ru-RU" sz="1600" dirty="0">
                <a:solidFill>
                  <a:srgbClr val="260552"/>
                </a:solidFill>
              </a:rPr>
              <a:t>Oracle B</a:t>
            </a:r>
            <a:r>
              <a:rPr lang="en-US" altLang="ru-RU" sz="1600" dirty="0">
                <a:solidFill>
                  <a:srgbClr val="260552"/>
                </a:solidFill>
              </a:rPr>
              <a:t>I system</a:t>
            </a:r>
          </a:p>
          <a:p>
            <a:pPr algn="ctr" eaLnBrk="1" hangingPunct="1"/>
            <a:r>
              <a:rPr lang="en-US" altLang="ru-RU" sz="1600" dirty="0">
                <a:solidFill>
                  <a:srgbClr val="260552"/>
                </a:solidFill>
              </a:rPr>
              <a:t>HR reports</a:t>
            </a:r>
            <a:endParaRPr lang="en-US" altLang="ru-RU" sz="1600" dirty="0"/>
          </a:p>
        </p:txBody>
      </p:sp>
      <p:pic>
        <p:nvPicPr>
          <p:cNvPr id="110596" name="Picture 12"/>
          <p:cNvPicPr>
            <a:picLocks noChangeAspect="1" noChangeArrowheads="1"/>
          </p:cNvPicPr>
          <p:nvPr/>
        </p:nvPicPr>
        <p:blipFill>
          <a:blip r:embed="rId3"/>
          <a:srcRect/>
          <a:stretch>
            <a:fillRect/>
          </a:stretch>
        </p:blipFill>
        <p:spPr bwMode="auto">
          <a:xfrm>
            <a:off x="179388" y="1557338"/>
            <a:ext cx="8713787" cy="4967287"/>
          </a:xfrm>
          <a:prstGeom prst="rect">
            <a:avLst/>
          </a:prstGeom>
          <a:noFill/>
          <a:ln w="9525">
            <a:noFill/>
            <a:miter lim="800000"/>
            <a:headEnd/>
            <a:tailEnd/>
          </a:ln>
        </p:spPr>
      </p:pic>
      <p:pic>
        <p:nvPicPr>
          <p:cNvPr id="5"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323850" y="115888"/>
            <a:ext cx="8229600" cy="638175"/>
          </a:xfrm>
        </p:spPr>
        <p:txBody>
          <a:bodyPr lIns="91440" rIns="91440" bIns="45720"/>
          <a:lstStyle/>
          <a:p>
            <a:pPr eaLnBrk="1" hangingPunct="1"/>
            <a:r>
              <a:rPr lang="en-US" altLang="ru-RU" sz="3000" b="1" smtClean="0">
                <a:solidFill>
                  <a:srgbClr val="00194C"/>
                </a:solidFill>
                <a:latin typeface="Arial" pitchFamily="34" charset="0"/>
              </a:rPr>
              <a:t>Reports generated by the system</a:t>
            </a:r>
          </a:p>
        </p:txBody>
      </p:sp>
      <p:sp>
        <p:nvSpPr>
          <p:cNvPr id="112643" name="Rectangle 7"/>
          <p:cNvSpPr>
            <a:spLocks noChangeArrowheads="1"/>
          </p:cNvSpPr>
          <p:nvPr/>
        </p:nvSpPr>
        <p:spPr bwMode="auto">
          <a:xfrm>
            <a:off x="142875" y="908050"/>
            <a:ext cx="8715375" cy="338138"/>
          </a:xfrm>
          <a:prstGeom prst="rect">
            <a:avLst/>
          </a:prstGeom>
          <a:noFill/>
          <a:ln w="9525">
            <a:noFill/>
            <a:miter lim="800000"/>
            <a:headEnd/>
            <a:tailEnd/>
          </a:ln>
        </p:spPr>
        <p:txBody>
          <a:bodyPr>
            <a:spAutoFit/>
          </a:bodyPr>
          <a:lstStyle/>
          <a:p>
            <a:pPr algn="ctr" eaLnBrk="1" hangingPunct="1"/>
            <a:r>
              <a:rPr lang="en-US" altLang="ru-RU" sz="1600">
                <a:solidFill>
                  <a:srgbClr val="260552"/>
                </a:solidFill>
              </a:rPr>
              <a:t>Dynamics of number of hired and fired employees by dates</a:t>
            </a:r>
            <a:endParaRPr lang="en-US" altLang="ru-RU" sz="1600"/>
          </a:p>
        </p:txBody>
      </p:sp>
      <p:pic>
        <p:nvPicPr>
          <p:cNvPr id="112644" name="Picture 8"/>
          <p:cNvPicPr>
            <a:picLocks noChangeAspect="1" noChangeArrowheads="1"/>
          </p:cNvPicPr>
          <p:nvPr/>
        </p:nvPicPr>
        <p:blipFill>
          <a:blip r:embed="rId3"/>
          <a:srcRect/>
          <a:stretch>
            <a:fillRect/>
          </a:stretch>
        </p:blipFill>
        <p:spPr bwMode="auto">
          <a:xfrm>
            <a:off x="395288" y="1268413"/>
            <a:ext cx="8424862" cy="5045075"/>
          </a:xfrm>
          <a:prstGeom prst="rect">
            <a:avLst/>
          </a:prstGeom>
          <a:noFill/>
          <a:ln w="9525">
            <a:noFill/>
            <a:miter lim="800000"/>
            <a:headEnd/>
            <a:tailEnd/>
          </a:ln>
        </p:spPr>
      </p:pic>
      <p:pic>
        <p:nvPicPr>
          <p:cNvPr id="5"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8313" y="188913"/>
            <a:ext cx="6191250" cy="722312"/>
          </a:xfrm>
        </p:spPr>
        <p:txBody>
          <a:bodyPr lIns="91440" rIns="91440" bIns="45720"/>
          <a:lstStyle/>
          <a:p>
            <a:pPr eaLnBrk="1" hangingPunct="1"/>
            <a:r>
              <a:rPr lang="en-US" altLang="ru-RU" sz="3000" b="1" smtClean="0">
                <a:solidFill>
                  <a:srgbClr val="00194C"/>
                </a:solidFill>
                <a:latin typeface="Arial" pitchFamily="34" charset="0"/>
              </a:rPr>
              <a:t>Advantages of SERP</a:t>
            </a:r>
          </a:p>
        </p:txBody>
      </p:sp>
      <p:sp>
        <p:nvSpPr>
          <p:cNvPr id="32771" name="Content Placeholder 2"/>
          <p:cNvSpPr>
            <a:spLocks noGrp="1"/>
          </p:cNvSpPr>
          <p:nvPr>
            <p:ph idx="1"/>
          </p:nvPr>
        </p:nvSpPr>
        <p:spPr>
          <a:xfrm>
            <a:off x="436563" y="1052513"/>
            <a:ext cx="8456612" cy="5572125"/>
          </a:xfrm>
        </p:spPr>
        <p:txBody>
          <a:bodyPr/>
          <a:lstStyle/>
          <a:p>
            <a:pPr eaLnBrk="1" hangingPunct="1">
              <a:lnSpc>
                <a:spcPct val="130000"/>
              </a:lnSpc>
              <a:buClr>
                <a:srgbClr val="002060"/>
              </a:buClr>
              <a:buSzPct val="100000"/>
              <a:buFont typeface="Wingdings" pitchFamily="2" charset="2"/>
              <a:buChar char="§"/>
            </a:pPr>
            <a:r>
              <a:rPr lang="en-US" altLang="ru-RU" sz="2000" smtClean="0">
                <a:solidFill>
                  <a:srgbClr val="00194C"/>
                </a:solidFill>
                <a:latin typeface="Arial" pitchFamily="34" charset="0"/>
                <a:cs typeface="Arial" pitchFamily="34" charset="0"/>
              </a:rPr>
              <a:t>Compliance of procedures and reports to Azerbaijan legislation</a:t>
            </a:r>
            <a:endParaRPr lang="az-Latn-AZ" altLang="ru-RU" sz="2000" smtClean="0">
              <a:solidFill>
                <a:srgbClr val="00194C"/>
              </a:solidFill>
              <a:latin typeface="Arial" pitchFamily="34" charset="0"/>
              <a:cs typeface="Arial" pitchFamily="34" charset="0"/>
            </a:endParaRPr>
          </a:p>
          <a:p>
            <a:pPr eaLnBrk="1" hangingPunct="1">
              <a:lnSpc>
                <a:spcPct val="130000"/>
              </a:lnSpc>
              <a:buClr>
                <a:srgbClr val="002060"/>
              </a:buClr>
              <a:buSzPct val="100000"/>
              <a:buFont typeface="Wingdings" pitchFamily="2" charset="2"/>
              <a:buChar char="§"/>
            </a:pPr>
            <a:r>
              <a:rPr lang="en-US" altLang="ru-RU" sz="2000" smtClean="0">
                <a:solidFill>
                  <a:srgbClr val="00194C"/>
                </a:solidFill>
                <a:latin typeface="Arial" pitchFamily="34" charset="0"/>
                <a:cs typeface="Arial" pitchFamily="34" charset="0"/>
              </a:rPr>
              <a:t>Integration with the systems of the Ministry of Taxes, SSPF and TIMS (Treasury Information Management System)</a:t>
            </a:r>
            <a:endParaRPr lang="az-Latn-AZ" altLang="ru-RU" sz="2000" smtClean="0">
              <a:solidFill>
                <a:srgbClr val="00194C"/>
              </a:solidFill>
              <a:latin typeface="Arial" pitchFamily="34" charset="0"/>
              <a:cs typeface="Arial" pitchFamily="34" charset="0"/>
            </a:endParaRPr>
          </a:p>
          <a:p>
            <a:pPr eaLnBrk="1" hangingPunct="1">
              <a:lnSpc>
                <a:spcPct val="130000"/>
              </a:lnSpc>
              <a:buClr>
                <a:srgbClr val="002060"/>
              </a:buClr>
              <a:buSzPct val="100000"/>
              <a:buFont typeface="Wingdings" pitchFamily="2" charset="2"/>
              <a:buChar char="§"/>
            </a:pPr>
            <a:r>
              <a:rPr lang="en-US" altLang="ru-RU" sz="2000" smtClean="0">
                <a:solidFill>
                  <a:srgbClr val="00194C"/>
                </a:solidFill>
                <a:latin typeface="Arial" pitchFamily="34" charset="0"/>
                <a:cs typeface="Arial" pitchFamily="34" charset="0"/>
              </a:rPr>
              <a:t>Integration with other IT systems is possible </a:t>
            </a:r>
          </a:p>
          <a:p>
            <a:pPr eaLnBrk="1" hangingPunct="1">
              <a:lnSpc>
                <a:spcPct val="130000"/>
              </a:lnSpc>
              <a:buClr>
                <a:srgbClr val="002060"/>
              </a:buClr>
              <a:buSzPct val="100000"/>
              <a:buFont typeface="Wingdings" pitchFamily="2" charset="2"/>
              <a:buChar char="§"/>
            </a:pPr>
            <a:r>
              <a:rPr lang="az-Latn-AZ" altLang="ru-RU" sz="2000" smtClean="0">
                <a:solidFill>
                  <a:srgbClr val="00194C"/>
                </a:solidFill>
                <a:latin typeface="Arial" pitchFamily="34" charset="0"/>
                <a:cs typeface="Arial" pitchFamily="34" charset="0"/>
              </a:rPr>
              <a:t>Universal </a:t>
            </a:r>
            <a:r>
              <a:rPr lang="en-US" altLang="ru-RU" sz="2000" smtClean="0">
                <a:solidFill>
                  <a:srgbClr val="00194C"/>
                </a:solidFill>
                <a:latin typeface="Arial" pitchFamily="34" charset="0"/>
                <a:cs typeface="Arial" pitchFamily="34" charset="0"/>
              </a:rPr>
              <a:t>and convenient user interface</a:t>
            </a:r>
            <a:endParaRPr lang="az-Latn-AZ" altLang="ru-RU" sz="2000" smtClean="0">
              <a:solidFill>
                <a:srgbClr val="00194C"/>
              </a:solidFill>
              <a:latin typeface="Arial" pitchFamily="34" charset="0"/>
              <a:cs typeface="Arial" pitchFamily="34" charset="0"/>
            </a:endParaRPr>
          </a:p>
          <a:p>
            <a:pPr eaLnBrk="1" hangingPunct="1">
              <a:lnSpc>
                <a:spcPct val="130000"/>
              </a:lnSpc>
              <a:buClr>
                <a:srgbClr val="002060"/>
              </a:buClr>
              <a:buSzPct val="100000"/>
              <a:buFont typeface="Wingdings" pitchFamily="2" charset="2"/>
              <a:buChar char="§"/>
            </a:pPr>
            <a:r>
              <a:rPr lang="en-US" altLang="ru-RU" sz="2000" smtClean="0">
                <a:solidFill>
                  <a:srgbClr val="00194C"/>
                </a:solidFill>
                <a:latin typeface="Arial" pitchFamily="34" charset="0"/>
                <a:cs typeface="Arial" pitchFamily="34" charset="0"/>
              </a:rPr>
              <a:t>Multilingual interface </a:t>
            </a:r>
            <a:r>
              <a:rPr lang="az-Latn-AZ" altLang="ru-RU" sz="2000" smtClean="0">
                <a:solidFill>
                  <a:srgbClr val="00194C"/>
                </a:solidFill>
                <a:latin typeface="Arial" pitchFamily="34" charset="0"/>
                <a:cs typeface="Arial" pitchFamily="34" charset="0"/>
              </a:rPr>
              <a:t>- “3 </a:t>
            </a:r>
            <a:r>
              <a:rPr lang="en-US" altLang="ru-RU" sz="2000" smtClean="0">
                <a:solidFill>
                  <a:srgbClr val="00194C"/>
                </a:solidFill>
                <a:latin typeface="Arial" pitchFamily="34" charset="0"/>
                <a:cs typeface="Arial" pitchFamily="34" charset="0"/>
              </a:rPr>
              <a:t>+</a:t>
            </a:r>
            <a:r>
              <a:rPr lang="az-Latn-AZ" altLang="ru-RU" sz="2000" smtClean="0">
                <a:solidFill>
                  <a:srgbClr val="00194C"/>
                </a:solidFill>
                <a:latin typeface="Arial" pitchFamily="34" charset="0"/>
                <a:cs typeface="Arial" pitchFamily="34" charset="0"/>
              </a:rPr>
              <a:t>”</a:t>
            </a:r>
          </a:p>
          <a:p>
            <a:pPr eaLnBrk="1" hangingPunct="1">
              <a:lnSpc>
                <a:spcPct val="130000"/>
              </a:lnSpc>
              <a:buClr>
                <a:srgbClr val="002060"/>
              </a:buClr>
              <a:buSzPct val="100000"/>
              <a:buFont typeface="Wingdings" pitchFamily="2" charset="2"/>
              <a:buChar char="§"/>
            </a:pPr>
            <a:r>
              <a:rPr lang="en-US" altLang="ru-RU" sz="2000" smtClean="0">
                <a:solidFill>
                  <a:srgbClr val="00194C"/>
                </a:solidFill>
                <a:latin typeface="Arial" pitchFamily="34" charset="0"/>
                <a:cs typeface="Arial" pitchFamily="34" charset="0"/>
              </a:rPr>
              <a:t>Multifunctional customization</a:t>
            </a:r>
          </a:p>
          <a:p>
            <a:pPr eaLnBrk="1" hangingPunct="1">
              <a:lnSpc>
                <a:spcPct val="130000"/>
              </a:lnSpc>
              <a:buClr>
                <a:srgbClr val="002060"/>
              </a:buClr>
              <a:buSzPct val="100000"/>
              <a:buFont typeface="Wingdings" pitchFamily="2" charset="2"/>
              <a:buChar char="§"/>
            </a:pPr>
            <a:r>
              <a:rPr lang="en-US" altLang="ru-RU" sz="2000" smtClean="0">
                <a:solidFill>
                  <a:srgbClr val="00194C"/>
                </a:solidFill>
                <a:latin typeface="Arial" pitchFamily="34" charset="0"/>
                <a:cs typeface="Arial" pitchFamily="34" charset="0"/>
              </a:rPr>
              <a:t>Export of charts and reports to </a:t>
            </a:r>
            <a:r>
              <a:rPr lang="az-Latn-AZ" altLang="ru-RU" sz="2000" smtClean="0">
                <a:solidFill>
                  <a:srgbClr val="00194C"/>
                </a:solidFill>
                <a:latin typeface="Arial" pitchFamily="34" charset="0"/>
                <a:cs typeface="Arial" pitchFamily="34" charset="0"/>
              </a:rPr>
              <a:t>MS Office</a:t>
            </a:r>
            <a:r>
              <a:rPr lang="en-US" altLang="ru-RU" sz="2000" smtClean="0">
                <a:solidFill>
                  <a:srgbClr val="00194C"/>
                </a:solidFill>
                <a:latin typeface="Arial" pitchFamily="34" charset="0"/>
                <a:cs typeface="Arial" pitchFamily="34" charset="0"/>
              </a:rPr>
              <a:t> applications</a:t>
            </a:r>
            <a:endParaRPr lang="az-Latn-AZ" altLang="ru-RU" sz="2000" smtClean="0">
              <a:solidFill>
                <a:srgbClr val="00194C"/>
              </a:solidFill>
              <a:latin typeface="Arial" pitchFamily="34" charset="0"/>
              <a:cs typeface="Arial" pitchFamily="34" charset="0"/>
            </a:endParaRPr>
          </a:p>
          <a:p>
            <a:pPr eaLnBrk="1" hangingPunct="1">
              <a:lnSpc>
                <a:spcPct val="130000"/>
              </a:lnSpc>
              <a:buClr>
                <a:srgbClr val="002060"/>
              </a:buClr>
              <a:buSzPct val="100000"/>
              <a:buFont typeface="Wingdings" pitchFamily="2" charset="2"/>
              <a:buChar char="§"/>
            </a:pPr>
            <a:r>
              <a:rPr lang="en-US" altLang="ru-RU" sz="2000" smtClean="0">
                <a:solidFill>
                  <a:srgbClr val="00194C"/>
                </a:solidFill>
                <a:latin typeface="Arial" pitchFamily="34" charset="0"/>
                <a:cs typeface="Arial" pitchFamily="34" charset="0"/>
              </a:rPr>
              <a:t>Video lessons for trainings</a:t>
            </a:r>
            <a:endParaRPr lang="az-Latn-AZ" altLang="ru-RU" sz="2000" smtClean="0">
              <a:solidFill>
                <a:srgbClr val="00194C"/>
              </a:solidFill>
              <a:latin typeface="Arial" pitchFamily="34" charset="0"/>
              <a:cs typeface="Arial" pitchFamily="34" charset="0"/>
            </a:endParaRPr>
          </a:p>
          <a:p>
            <a:pPr eaLnBrk="1" hangingPunct="1">
              <a:lnSpc>
                <a:spcPct val="130000"/>
              </a:lnSpc>
              <a:buClr>
                <a:srgbClr val="002060"/>
              </a:buClr>
              <a:buSzPct val="100000"/>
              <a:buFont typeface="Wingdings" pitchFamily="2" charset="2"/>
              <a:buChar char="§"/>
            </a:pPr>
            <a:r>
              <a:rPr lang="az-Latn-AZ" altLang="ru-RU" sz="2000" smtClean="0">
                <a:solidFill>
                  <a:srgbClr val="00194C"/>
                </a:solidFill>
                <a:latin typeface="Arial" pitchFamily="34" charset="0"/>
                <a:cs typeface="Arial" pitchFamily="34" charset="0"/>
              </a:rPr>
              <a:t>Universal</a:t>
            </a:r>
            <a:r>
              <a:rPr lang="en-US" altLang="ru-RU" sz="2000" smtClean="0">
                <a:solidFill>
                  <a:srgbClr val="00194C"/>
                </a:solidFill>
                <a:latin typeface="Arial" pitchFamily="34" charset="0"/>
                <a:cs typeface="Arial" pitchFamily="34" charset="0"/>
              </a:rPr>
              <a:t> search system</a:t>
            </a:r>
            <a:endParaRPr lang="az-Latn-AZ" altLang="ru-RU" sz="2000" smtClean="0">
              <a:solidFill>
                <a:srgbClr val="00194C"/>
              </a:solidFill>
              <a:latin typeface="Arial" pitchFamily="34" charset="0"/>
            </a:endParaRPr>
          </a:p>
          <a:p>
            <a:pPr eaLnBrk="1" hangingPunct="1">
              <a:lnSpc>
                <a:spcPct val="130000"/>
              </a:lnSpc>
              <a:buClr>
                <a:srgbClr val="002060"/>
              </a:buClr>
              <a:buSzPct val="100000"/>
              <a:buFont typeface="Wingdings" pitchFamily="2" charset="2"/>
              <a:buChar char="§"/>
            </a:pPr>
            <a:r>
              <a:rPr lang="en-US" altLang="ru-RU" sz="2000" smtClean="0">
                <a:solidFill>
                  <a:srgbClr val="00194C"/>
                </a:solidFill>
                <a:latin typeface="Arial" pitchFamily="34" charset="0"/>
              </a:rPr>
              <a:t>Comprehensive and flexible reporting options</a:t>
            </a:r>
          </a:p>
        </p:txBody>
      </p:sp>
      <p:pic>
        <p:nvPicPr>
          <p:cNvPr id="4" name="Рисунок 11"/>
          <p:cNvPicPr>
            <a:picLocks noChangeAspect="1"/>
          </p:cNvPicPr>
          <p:nvPr/>
        </p:nvPicPr>
        <p:blipFill>
          <a:blip r:embed="rId3"/>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323850" y="187325"/>
            <a:ext cx="8229600" cy="577850"/>
          </a:xfrm>
        </p:spPr>
        <p:txBody>
          <a:bodyPr lIns="91440" rIns="91440" bIns="45720"/>
          <a:lstStyle/>
          <a:p>
            <a:pPr eaLnBrk="1" hangingPunct="1"/>
            <a:r>
              <a:rPr lang="en-US" altLang="ru-RU" sz="3000" b="1" smtClean="0">
                <a:solidFill>
                  <a:srgbClr val="00194C"/>
                </a:solidFill>
                <a:latin typeface="Arial" pitchFamily="34" charset="0"/>
              </a:rPr>
              <a:t>Reports generated by the system</a:t>
            </a:r>
          </a:p>
        </p:txBody>
      </p:sp>
      <p:sp>
        <p:nvSpPr>
          <p:cNvPr id="114691" name="Rectangle 7"/>
          <p:cNvSpPr>
            <a:spLocks noChangeArrowheads="1"/>
          </p:cNvSpPr>
          <p:nvPr/>
        </p:nvSpPr>
        <p:spPr bwMode="auto">
          <a:xfrm>
            <a:off x="142875" y="908050"/>
            <a:ext cx="8715375" cy="585788"/>
          </a:xfrm>
          <a:prstGeom prst="rect">
            <a:avLst/>
          </a:prstGeom>
          <a:noFill/>
          <a:ln w="9525">
            <a:noFill/>
            <a:miter lim="800000"/>
            <a:headEnd/>
            <a:tailEnd/>
          </a:ln>
        </p:spPr>
        <p:txBody>
          <a:bodyPr>
            <a:spAutoFit/>
          </a:bodyPr>
          <a:lstStyle/>
          <a:p>
            <a:pPr algn="ctr" eaLnBrk="1" hangingPunct="1"/>
            <a:r>
              <a:rPr lang="en-US" altLang="ru-RU" sz="1600">
                <a:solidFill>
                  <a:srgbClr val="260552"/>
                </a:solidFill>
              </a:rPr>
              <a:t>The system supports export of visual models to</a:t>
            </a:r>
            <a:r>
              <a:rPr lang="az-Latn-AZ" altLang="ru-RU" sz="1600">
                <a:solidFill>
                  <a:srgbClr val="260552"/>
                </a:solidFill>
              </a:rPr>
              <a:t> Microsoft Po</a:t>
            </a:r>
            <a:r>
              <a:rPr lang="en-US" altLang="ru-RU" sz="1600">
                <a:solidFill>
                  <a:srgbClr val="260552"/>
                </a:solidFill>
              </a:rPr>
              <a:t>wer</a:t>
            </a:r>
            <a:r>
              <a:rPr lang="az-Latn-AZ" altLang="ru-RU" sz="1600">
                <a:solidFill>
                  <a:srgbClr val="260552"/>
                </a:solidFill>
              </a:rPr>
              <a:t>point, Microsoft Excel,  Adobe PDF format</a:t>
            </a:r>
            <a:r>
              <a:rPr lang="en-US" altLang="ru-RU" sz="1600">
                <a:solidFill>
                  <a:srgbClr val="260552"/>
                </a:solidFill>
              </a:rPr>
              <a:t>s</a:t>
            </a:r>
            <a:endParaRPr lang="en-US" altLang="ru-RU" sz="1600"/>
          </a:p>
        </p:txBody>
      </p:sp>
      <p:pic>
        <p:nvPicPr>
          <p:cNvPr id="114692" name="Picture 8"/>
          <p:cNvPicPr>
            <a:picLocks noChangeAspect="1" noChangeArrowheads="1"/>
          </p:cNvPicPr>
          <p:nvPr/>
        </p:nvPicPr>
        <p:blipFill>
          <a:blip r:embed="rId3"/>
          <a:srcRect/>
          <a:stretch>
            <a:fillRect/>
          </a:stretch>
        </p:blipFill>
        <p:spPr bwMode="auto">
          <a:xfrm>
            <a:off x="179388" y="1484313"/>
            <a:ext cx="8856662" cy="5040312"/>
          </a:xfrm>
          <a:prstGeom prst="rect">
            <a:avLst/>
          </a:prstGeom>
          <a:noFill/>
          <a:ln w="9525">
            <a:noFill/>
            <a:miter lim="800000"/>
            <a:headEnd/>
            <a:tailEnd/>
          </a:ln>
        </p:spPr>
      </p:pic>
      <p:pic>
        <p:nvPicPr>
          <p:cNvPr id="5"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385763" y="188913"/>
            <a:ext cx="8229600" cy="504825"/>
          </a:xfrm>
        </p:spPr>
        <p:txBody>
          <a:bodyPr lIns="91440" rIns="91440" bIns="45720"/>
          <a:lstStyle/>
          <a:p>
            <a:pPr eaLnBrk="1" hangingPunct="1"/>
            <a:r>
              <a:rPr lang="en-US" altLang="ru-RU" sz="3000" b="1" smtClean="0">
                <a:solidFill>
                  <a:srgbClr val="00194C"/>
                </a:solidFill>
                <a:latin typeface="Arial" pitchFamily="34" charset="0"/>
              </a:rPr>
              <a:t>Reports generated by the system</a:t>
            </a:r>
          </a:p>
        </p:txBody>
      </p:sp>
      <p:sp>
        <p:nvSpPr>
          <p:cNvPr id="116739" name="Rectangle 7"/>
          <p:cNvSpPr>
            <a:spLocks noChangeArrowheads="1"/>
          </p:cNvSpPr>
          <p:nvPr/>
        </p:nvSpPr>
        <p:spPr bwMode="auto">
          <a:xfrm>
            <a:off x="142875" y="908050"/>
            <a:ext cx="8715375" cy="523875"/>
          </a:xfrm>
          <a:prstGeom prst="rect">
            <a:avLst/>
          </a:prstGeom>
          <a:noFill/>
          <a:ln w="9525">
            <a:noFill/>
            <a:miter lim="800000"/>
            <a:headEnd/>
            <a:tailEnd/>
          </a:ln>
        </p:spPr>
        <p:txBody>
          <a:bodyPr>
            <a:spAutoFit/>
          </a:bodyPr>
          <a:lstStyle/>
          <a:p>
            <a:pPr algn="ctr" eaLnBrk="1" hangingPunct="1"/>
            <a:r>
              <a:rPr lang="en-US" altLang="ru-RU" sz="1400">
                <a:solidFill>
                  <a:srgbClr val="00194C"/>
                </a:solidFill>
              </a:rPr>
              <a:t>The system supports drill-down and audit mechanisms, enabling  the user to move from the more general view of the data to a more specific one at the click of a mouse</a:t>
            </a:r>
            <a:r>
              <a:rPr lang="az-Latn-AZ" altLang="ru-RU" sz="1400">
                <a:solidFill>
                  <a:srgbClr val="00194C"/>
                </a:solidFill>
              </a:rPr>
              <a:t>.</a:t>
            </a:r>
            <a:endParaRPr lang="en-US" altLang="ru-RU" sz="1400">
              <a:solidFill>
                <a:srgbClr val="00194C"/>
              </a:solidFill>
            </a:endParaRPr>
          </a:p>
        </p:txBody>
      </p:sp>
      <p:pic>
        <p:nvPicPr>
          <p:cNvPr id="116740" name="Picture 8"/>
          <p:cNvPicPr>
            <a:picLocks noChangeAspect="1" noChangeArrowheads="1"/>
          </p:cNvPicPr>
          <p:nvPr/>
        </p:nvPicPr>
        <p:blipFill>
          <a:blip r:embed="rId3"/>
          <a:srcRect/>
          <a:stretch>
            <a:fillRect/>
          </a:stretch>
        </p:blipFill>
        <p:spPr bwMode="auto">
          <a:xfrm>
            <a:off x="250825" y="1484313"/>
            <a:ext cx="8569325" cy="5040312"/>
          </a:xfrm>
          <a:prstGeom prst="rect">
            <a:avLst/>
          </a:prstGeom>
          <a:noFill/>
          <a:ln w="9525">
            <a:noFill/>
            <a:miter lim="800000"/>
            <a:headEnd/>
            <a:tailEnd/>
          </a:ln>
        </p:spPr>
      </p:pic>
      <p:pic>
        <p:nvPicPr>
          <p:cNvPr id="5"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261938" y="125413"/>
            <a:ext cx="8229600" cy="566737"/>
          </a:xfrm>
        </p:spPr>
        <p:txBody>
          <a:bodyPr lIns="91440" rIns="91440" bIns="45720"/>
          <a:lstStyle/>
          <a:p>
            <a:pPr eaLnBrk="1" hangingPunct="1"/>
            <a:r>
              <a:rPr lang="en-US" altLang="ru-RU" sz="3000" b="1" smtClean="0">
                <a:solidFill>
                  <a:srgbClr val="00194C"/>
                </a:solidFill>
                <a:latin typeface="Arial" pitchFamily="34" charset="0"/>
              </a:rPr>
              <a:t>Reports generated by the system</a:t>
            </a:r>
          </a:p>
        </p:txBody>
      </p:sp>
      <p:sp>
        <p:nvSpPr>
          <p:cNvPr id="10" name="Folded Corner 9"/>
          <p:cNvSpPr/>
          <p:nvPr/>
        </p:nvSpPr>
        <p:spPr>
          <a:xfrm>
            <a:off x="250825" y="2060575"/>
            <a:ext cx="8715375" cy="4452938"/>
          </a:xfrm>
          <a:prstGeom prst="foldedCorne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eaLnBrk="1" hangingPunct="1">
              <a:lnSpc>
                <a:spcPct val="50000"/>
              </a:lnSpc>
              <a:spcBef>
                <a:spcPct val="50000"/>
              </a:spcBef>
              <a:buClr>
                <a:srgbClr val="260552"/>
              </a:buClr>
              <a:buFont typeface="Wingdings" pitchFamily="2" charset="2"/>
              <a:buChar char="§"/>
              <a:defRPr/>
            </a:pPr>
            <a:endParaRPr lang="az-Latn-AZ" sz="1600" dirty="0">
              <a:solidFill>
                <a:srgbClr val="260552"/>
              </a:solidFill>
            </a:endParaRPr>
          </a:p>
        </p:txBody>
      </p:sp>
      <p:sp>
        <p:nvSpPr>
          <p:cNvPr id="118788" name="Rectangle 7"/>
          <p:cNvSpPr>
            <a:spLocks noChangeArrowheads="1"/>
          </p:cNvSpPr>
          <p:nvPr/>
        </p:nvSpPr>
        <p:spPr bwMode="auto">
          <a:xfrm>
            <a:off x="0" y="908050"/>
            <a:ext cx="8715375" cy="339725"/>
          </a:xfrm>
          <a:prstGeom prst="rect">
            <a:avLst/>
          </a:prstGeom>
          <a:noFill/>
          <a:ln w="9525">
            <a:noFill/>
            <a:miter lim="800000"/>
            <a:headEnd/>
            <a:tailEnd/>
          </a:ln>
        </p:spPr>
        <p:txBody>
          <a:bodyPr>
            <a:spAutoFit/>
          </a:bodyPr>
          <a:lstStyle/>
          <a:p>
            <a:pPr algn="ctr" eaLnBrk="1" hangingPunct="1"/>
            <a:r>
              <a:rPr lang="az-Latn-AZ" altLang="ru-RU" sz="1600">
                <a:solidFill>
                  <a:srgbClr val="260552"/>
                </a:solidFill>
              </a:rPr>
              <a:t>Drill-do</a:t>
            </a:r>
            <a:r>
              <a:rPr lang="en-US" altLang="ru-RU" sz="1600">
                <a:solidFill>
                  <a:srgbClr val="260552"/>
                </a:solidFill>
              </a:rPr>
              <a:t>w</a:t>
            </a:r>
            <a:r>
              <a:rPr lang="az-Latn-AZ" altLang="ru-RU" sz="1600">
                <a:solidFill>
                  <a:srgbClr val="260552"/>
                </a:solidFill>
              </a:rPr>
              <a:t>n </a:t>
            </a:r>
            <a:r>
              <a:rPr lang="en-US" altLang="ru-RU" sz="1600">
                <a:solidFill>
                  <a:srgbClr val="260552"/>
                </a:solidFill>
              </a:rPr>
              <a:t>and audit results</a:t>
            </a:r>
            <a:endParaRPr lang="en-US" altLang="ru-RU" sz="1600"/>
          </a:p>
        </p:txBody>
      </p:sp>
      <p:pic>
        <p:nvPicPr>
          <p:cNvPr id="118789" name="Picture 8"/>
          <p:cNvPicPr>
            <a:picLocks noChangeAspect="1" noChangeArrowheads="1"/>
          </p:cNvPicPr>
          <p:nvPr/>
        </p:nvPicPr>
        <p:blipFill>
          <a:blip r:embed="rId3"/>
          <a:srcRect/>
          <a:stretch>
            <a:fillRect/>
          </a:stretch>
        </p:blipFill>
        <p:spPr bwMode="auto">
          <a:xfrm>
            <a:off x="0" y="1268413"/>
            <a:ext cx="6156325" cy="5256212"/>
          </a:xfrm>
          <a:prstGeom prst="rect">
            <a:avLst/>
          </a:prstGeom>
          <a:noFill/>
          <a:ln w="9525">
            <a:noFill/>
            <a:miter lim="800000"/>
            <a:headEnd/>
            <a:tailEnd/>
          </a:ln>
        </p:spPr>
      </p:pic>
      <p:pic>
        <p:nvPicPr>
          <p:cNvPr id="118790" name="Picture 12"/>
          <p:cNvPicPr>
            <a:picLocks noChangeAspect="1" noChangeArrowheads="1"/>
          </p:cNvPicPr>
          <p:nvPr/>
        </p:nvPicPr>
        <p:blipFill>
          <a:blip r:embed="rId4"/>
          <a:srcRect/>
          <a:stretch>
            <a:fillRect/>
          </a:stretch>
        </p:blipFill>
        <p:spPr bwMode="auto">
          <a:xfrm>
            <a:off x="3932238" y="1268413"/>
            <a:ext cx="5211762" cy="5256212"/>
          </a:xfrm>
          <a:prstGeom prst="rect">
            <a:avLst/>
          </a:prstGeom>
          <a:noFill/>
          <a:ln w="9525">
            <a:noFill/>
            <a:miter lim="800000"/>
            <a:headEnd/>
            <a:tailEnd/>
          </a:ln>
        </p:spPr>
      </p:pic>
      <p:pic>
        <p:nvPicPr>
          <p:cNvPr id="7" name="Рисунок 11"/>
          <p:cNvPicPr>
            <a:picLocks noChangeAspect="1"/>
          </p:cNvPicPr>
          <p:nvPr/>
        </p:nvPicPr>
        <p:blipFill>
          <a:blip r:embed="rId5"/>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323850" y="115888"/>
            <a:ext cx="8229600" cy="593725"/>
          </a:xfrm>
        </p:spPr>
        <p:txBody>
          <a:bodyPr lIns="91440" rIns="91440" bIns="45720"/>
          <a:lstStyle/>
          <a:p>
            <a:pPr eaLnBrk="1" hangingPunct="1"/>
            <a:r>
              <a:rPr lang="en-US" altLang="ru-RU" sz="3000" b="1" smtClean="0">
                <a:solidFill>
                  <a:srgbClr val="00194C"/>
                </a:solidFill>
                <a:latin typeface="Arial" pitchFamily="34" charset="0"/>
              </a:rPr>
              <a:t>Reports generated by the system</a:t>
            </a:r>
          </a:p>
        </p:txBody>
      </p:sp>
      <p:sp>
        <p:nvSpPr>
          <p:cNvPr id="120835" name="Rectangle 7"/>
          <p:cNvSpPr>
            <a:spLocks noChangeArrowheads="1"/>
          </p:cNvSpPr>
          <p:nvPr/>
        </p:nvSpPr>
        <p:spPr bwMode="auto">
          <a:xfrm>
            <a:off x="179388" y="908050"/>
            <a:ext cx="8678862" cy="339725"/>
          </a:xfrm>
          <a:prstGeom prst="rect">
            <a:avLst/>
          </a:prstGeom>
          <a:noFill/>
          <a:ln w="9525">
            <a:noFill/>
            <a:miter lim="800000"/>
            <a:headEnd/>
            <a:tailEnd/>
          </a:ln>
        </p:spPr>
        <p:txBody>
          <a:bodyPr>
            <a:spAutoFit/>
          </a:bodyPr>
          <a:lstStyle/>
          <a:p>
            <a:pPr algn="ctr" eaLnBrk="1" hangingPunct="1"/>
            <a:r>
              <a:rPr lang="en-US" altLang="ru-RU" sz="1600">
                <a:solidFill>
                  <a:srgbClr val="260552"/>
                </a:solidFill>
              </a:rPr>
              <a:t>Number of employees by the civil service rank</a:t>
            </a:r>
            <a:endParaRPr lang="en-US" altLang="ru-RU" sz="1600"/>
          </a:p>
        </p:txBody>
      </p:sp>
      <p:pic>
        <p:nvPicPr>
          <p:cNvPr id="120836" name="Picture 8"/>
          <p:cNvPicPr>
            <a:picLocks noChangeAspect="1" noChangeArrowheads="1"/>
          </p:cNvPicPr>
          <p:nvPr/>
        </p:nvPicPr>
        <p:blipFill>
          <a:blip r:embed="rId3"/>
          <a:srcRect/>
          <a:stretch>
            <a:fillRect/>
          </a:stretch>
        </p:blipFill>
        <p:spPr bwMode="auto">
          <a:xfrm>
            <a:off x="179388" y="1268413"/>
            <a:ext cx="8713787" cy="5256212"/>
          </a:xfrm>
          <a:prstGeom prst="rect">
            <a:avLst/>
          </a:prstGeom>
          <a:noFill/>
          <a:ln w="9525">
            <a:noFill/>
            <a:miter lim="800000"/>
            <a:headEnd/>
            <a:tailEnd/>
          </a:ln>
        </p:spPr>
      </p:pic>
      <p:pic>
        <p:nvPicPr>
          <p:cNvPr id="5"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250825" y="153988"/>
            <a:ext cx="8229600" cy="495300"/>
          </a:xfrm>
        </p:spPr>
        <p:txBody>
          <a:bodyPr lIns="91440" rIns="91440" bIns="45720"/>
          <a:lstStyle/>
          <a:p>
            <a:pPr eaLnBrk="1" hangingPunct="1"/>
            <a:r>
              <a:rPr lang="en-US" altLang="ru-RU" sz="3000" b="1" smtClean="0">
                <a:solidFill>
                  <a:srgbClr val="00194C"/>
                </a:solidFill>
                <a:latin typeface="Arial" pitchFamily="34" charset="0"/>
              </a:rPr>
              <a:t>Reports generated by the system</a:t>
            </a:r>
          </a:p>
        </p:txBody>
      </p:sp>
      <p:sp>
        <p:nvSpPr>
          <p:cNvPr id="10" name="Folded Corner 9"/>
          <p:cNvSpPr/>
          <p:nvPr/>
        </p:nvSpPr>
        <p:spPr>
          <a:xfrm>
            <a:off x="142875" y="1268413"/>
            <a:ext cx="9001125" cy="5113337"/>
          </a:xfrm>
          <a:prstGeom prst="foldedCorne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eaLnBrk="1" hangingPunct="1">
              <a:lnSpc>
                <a:spcPct val="50000"/>
              </a:lnSpc>
              <a:spcBef>
                <a:spcPct val="50000"/>
              </a:spcBef>
              <a:buClr>
                <a:srgbClr val="260552"/>
              </a:buClr>
              <a:buFont typeface="Wingdings" pitchFamily="2" charset="2"/>
              <a:buChar char="§"/>
              <a:defRPr/>
            </a:pPr>
            <a:endParaRPr lang="az-Latn-AZ" sz="1600" dirty="0">
              <a:solidFill>
                <a:srgbClr val="260552"/>
              </a:solidFill>
            </a:endParaRPr>
          </a:p>
        </p:txBody>
      </p:sp>
      <p:pic>
        <p:nvPicPr>
          <p:cNvPr id="122884" name="Picture 7"/>
          <p:cNvPicPr>
            <a:picLocks noChangeAspect="1" noChangeArrowheads="1"/>
          </p:cNvPicPr>
          <p:nvPr/>
        </p:nvPicPr>
        <p:blipFill>
          <a:blip r:embed="rId3"/>
          <a:srcRect/>
          <a:stretch>
            <a:fillRect/>
          </a:stretch>
        </p:blipFill>
        <p:spPr bwMode="auto">
          <a:xfrm>
            <a:off x="107950" y="1268413"/>
            <a:ext cx="9036050" cy="5256212"/>
          </a:xfrm>
          <a:prstGeom prst="rect">
            <a:avLst/>
          </a:prstGeom>
          <a:noFill/>
          <a:ln w="9525">
            <a:noFill/>
            <a:miter lim="800000"/>
            <a:headEnd/>
            <a:tailEnd/>
          </a:ln>
        </p:spPr>
      </p:pic>
      <p:sp>
        <p:nvSpPr>
          <p:cNvPr id="122885" name="Rectangle 8"/>
          <p:cNvSpPr>
            <a:spLocks noChangeArrowheads="1"/>
          </p:cNvSpPr>
          <p:nvPr/>
        </p:nvSpPr>
        <p:spPr bwMode="auto">
          <a:xfrm>
            <a:off x="179388" y="908050"/>
            <a:ext cx="8678862" cy="338138"/>
          </a:xfrm>
          <a:prstGeom prst="rect">
            <a:avLst/>
          </a:prstGeom>
          <a:noFill/>
          <a:ln w="9525">
            <a:noFill/>
            <a:miter lim="800000"/>
            <a:headEnd/>
            <a:tailEnd/>
          </a:ln>
        </p:spPr>
        <p:txBody>
          <a:bodyPr>
            <a:spAutoFit/>
          </a:bodyPr>
          <a:lstStyle/>
          <a:p>
            <a:pPr algn="ctr" eaLnBrk="1" hangingPunct="1"/>
            <a:r>
              <a:rPr lang="en-US" altLang="ru-RU" sz="1600">
                <a:solidFill>
                  <a:srgbClr val="260552"/>
                </a:solidFill>
              </a:rPr>
              <a:t>Employees’ education institutions graduated from</a:t>
            </a:r>
            <a:endParaRPr lang="en-US" altLang="ru-RU" sz="1600"/>
          </a:p>
        </p:txBody>
      </p:sp>
      <p:pic>
        <p:nvPicPr>
          <p:cNvPr id="6"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49225" y="-90488"/>
            <a:ext cx="7105650" cy="762001"/>
          </a:xfrm>
        </p:spPr>
        <p:txBody>
          <a:bodyPr lIns="91440" rIns="91440" bIns="45720"/>
          <a:lstStyle/>
          <a:p>
            <a:pPr eaLnBrk="1" hangingPunct="1"/>
            <a:r>
              <a:rPr lang="en-US" altLang="ru-RU" sz="3000" b="1" smtClean="0">
                <a:solidFill>
                  <a:srgbClr val="00194C"/>
                </a:solidFill>
                <a:latin typeface="Arial" pitchFamily="34" charset="0"/>
              </a:rPr>
              <a:t>Reports generated by the system</a:t>
            </a:r>
          </a:p>
        </p:txBody>
      </p:sp>
      <p:sp>
        <p:nvSpPr>
          <p:cNvPr id="10" name="Folded Corner 9"/>
          <p:cNvSpPr/>
          <p:nvPr/>
        </p:nvSpPr>
        <p:spPr>
          <a:xfrm>
            <a:off x="149225" y="1196975"/>
            <a:ext cx="8815388" cy="5165725"/>
          </a:xfrm>
          <a:prstGeom prst="foldedCorne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eaLnBrk="1" hangingPunct="1">
              <a:lnSpc>
                <a:spcPct val="50000"/>
              </a:lnSpc>
              <a:spcBef>
                <a:spcPct val="50000"/>
              </a:spcBef>
              <a:buClr>
                <a:srgbClr val="260552"/>
              </a:buClr>
              <a:buFont typeface="Wingdings" pitchFamily="2" charset="2"/>
              <a:buChar char="§"/>
              <a:defRPr/>
            </a:pPr>
            <a:endParaRPr lang="az-Latn-AZ" sz="1600" dirty="0">
              <a:solidFill>
                <a:srgbClr val="260552"/>
              </a:solidFill>
            </a:endParaRPr>
          </a:p>
        </p:txBody>
      </p:sp>
      <p:sp>
        <p:nvSpPr>
          <p:cNvPr id="124932" name="Rectangle 7"/>
          <p:cNvSpPr>
            <a:spLocks noChangeArrowheads="1"/>
          </p:cNvSpPr>
          <p:nvPr/>
        </p:nvSpPr>
        <p:spPr bwMode="auto">
          <a:xfrm>
            <a:off x="133350" y="908050"/>
            <a:ext cx="8715375" cy="339725"/>
          </a:xfrm>
          <a:prstGeom prst="rect">
            <a:avLst/>
          </a:prstGeom>
          <a:noFill/>
          <a:ln w="9525">
            <a:noFill/>
            <a:miter lim="800000"/>
            <a:headEnd/>
            <a:tailEnd/>
          </a:ln>
        </p:spPr>
        <p:txBody>
          <a:bodyPr>
            <a:spAutoFit/>
          </a:bodyPr>
          <a:lstStyle/>
          <a:p>
            <a:pPr algn="ctr" eaLnBrk="1" hangingPunct="1"/>
            <a:r>
              <a:rPr lang="en-US" altLang="ru-RU" sz="1600">
                <a:solidFill>
                  <a:srgbClr val="260552"/>
                </a:solidFill>
              </a:rPr>
              <a:t>Information on vacancies</a:t>
            </a:r>
            <a:endParaRPr lang="en-US" altLang="ru-RU" sz="1600"/>
          </a:p>
        </p:txBody>
      </p:sp>
      <p:pic>
        <p:nvPicPr>
          <p:cNvPr id="124933" name="Picture 8"/>
          <p:cNvPicPr>
            <a:picLocks noChangeAspect="1" noChangeArrowheads="1"/>
          </p:cNvPicPr>
          <p:nvPr/>
        </p:nvPicPr>
        <p:blipFill>
          <a:blip r:embed="rId3"/>
          <a:srcRect/>
          <a:stretch>
            <a:fillRect/>
          </a:stretch>
        </p:blipFill>
        <p:spPr bwMode="auto">
          <a:xfrm>
            <a:off x="107950" y="1268413"/>
            <a:ext cx="8856663" cy="5256212"/>
          </a:xfrm>
          <a:prstGeom prst="rect">
            <a:avLst/>
          </a:prstGeom>
          <a:noFill/>
          <a:ln w="9525">
            <a:noFill/>
            <a:miter lim="800000"/>
            <a:headEnd/>
            <a:tailEnd/>
          </a:ln>
        </p:spPr>
      </p:pic>
      <p:pic>
        <p:nvPicPr>
          <p:cNvPr id="6"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315913" y="115888"/>
            <a:ext cx="7934325" cy="547687"/>
          </a:xfrm>
        </p:spPr>
        <p:txBody>
          <a:bodyPr lIns="91440" rIns="91440" bIns="45720"/>
          <a:lstStyle/>
          <a:p>
            <a:pPr eaLnBrk="1" hangingPunct="1"/>
            <a:r>
              <a:rPr lang="en-US" altLang="ru-RU" sz="3000" b="1" smtClean="0">
                <a:solidFill>
                  <a:srgbClr val="00194C"/>
                </a:solidFill>
                <a:latin typeface="Arial" pitchFamily="34" charset="0"/>
              </a:rPr>
              <a:t>Reports generated by the system</a:t>
            </a:r>
          </a:p>
        </p:txBody>
      </p:sp>
      <p:sp>
        <p:nvSpPr>
          <p:cNvPr id="126979" name="Rectangle 7"/>
          <p:cNvSpPr>
            <a:spLocks noChangeArrowheads="1"/>
          </p:cNvSpPr>
          <p:nvPr/>
        </p:nvSpPr>
        <p:spPr bwMode="auto">
          <a:xfrm>
            <a:off x="0" y="908050"/>
            <a:ext cx="8715375" cy="339725"/>
          </a:xfrm>
          <a:prstGeom prst="rect">
            <a:avLst/>
          </a:prstGeom>
          <a:noFill/>
          <a:ln w="9525">
            <a:noFill/>
            <a:miter lim="800000"/>
            <a:headEnd/>
            <a:tailEnd/>
          </a:ln>
        </p:spPr>
        <p:txBody>
          <a:bodyPr>
            <a:spAutoFit/>
          </a:bodyPr>
          <a:lstStyle/>
          <a:p>
            <a:pPr algn="ctr" eaLnBrk="1" hangingPunct="1"/>
            <a:r>
              <a:rPr lang="en-US" altLang="ru-RU" sz="1600" b="1">
                <a:solidFill>
                  <a:srgbClr val="260552"/>
                </a:solidFill>
              </a:rPr>
              <a:t>Financial reporting in </a:t>
            </a:r>
            <a:r>
              <a:rPr lang="az-Latn-AZ" altLang="ru-RU" sz="1600" b="1">
                <a:solidFill>
                  <a:srgbClr val="260552"/>
                </a:solidFill>
              </a:rPr>
              <a:t>O</a:t>
            </a:r>
            <a:r>
              <a:rPr lang="en-US" altLang="ru-RU" sz="1600" b="1">
                <a:solidFill>
                  <a:srgbClr val="260552"/>
                </a:solidFill>
              </a:rPr>
              <a:t>racle </a:t>
            </a:r>
            <a:r>
              <a:rPr lang="az-Latn-AZ" altLang="ru-RU" sz="1600" b="1">
                <a:solidFill>
                  <a:srgbClr val="260552"/>
                </a:solidFill>
              </a:rPr>
              <a:t>B</a:t>
            </a:r>
            <a:r>
              <a:rPr lang="en-US" altLang="ru-RU" sz="1600" b="1">
                <a:solidFill>
                  <a:srgbClr val="260552"/>
                </a:solidFill>
              </a:rPr>
              <a:t>usiness Intelligence</a:t>
            </a:r>
            <a:endParaRPr lang="az-Latn-AZ" altLang="ru-RU" sz="1600" b="1">
              <a:solidFill>
                <a:srgbClr val="260552"/>
              </a:solidFill>
            </a:endParaRPr>
          </a:p>
        </p:txBody>
      </p:sp>
      <p:pic>
        <p:nvPicPr>
          <p:cNvPr id="126980" name="Picture 2"/>
          <p:cNvPicPr>
            <a:picLocks noChangeAspect="1" noChangeArrowheads="1"/>
          </p:cNvPicPr>
          <p:nvPr/>
        </p:nvPicPr>
        <p:blipFill>
          <a:blip r:embed="rId3"/>
          <a:srcRect/>
          <a:stretch>
            <a:fillRect/>
          </a:stretch>
        </p:blipFill>
        <p:spPr bwMode="auto">
          <a:xfrm>
            <a:off x="539750" y="1209675"/>
            <a:ext cx="7488238" cy="5243513"/>
          </a:xfrm>
          <a:prstGeom prst="rect">
            <a:avLst/>
          </a:prstGeom>
          <a:noFill/>
          <a:ln w="9525">
            <a:noFill/>
            <a:miter lim="800000"/>
            <a:headEnd/>
            <a:tailEnd/>
          </a:ln>
        </p:spPr>
      </p:pic>
      <p:pic>
        <p:nvPicPr>
          <p:cNvPr id="5"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385763" y="195263"/>
            <a:ext cx="8229600" cy="495300"/>
          </a:xfrm>
        </p:spPr>
        <p:txBody>
          <a:bodyPr lIns="91440" rIns="91440" bIns="45720"/>
          <a:lstStyle/>
          <a:p>
            <a:pPr eaLnBrk="1" hangingPunct="1"/>
            <a:r>
              <a:rPr lang="en-US" altLang="ru-RU" sz="3000" b="1" smtClean="0">
                <a:solidFill>
                  <a:srgbClr val="00194C"/>
                </a:solidFill>
                <a:latin typeface="Arial" pitchFamily="34" charset="0"/>
              </a:rPr>
              <a:t>Reports generated by the system</a:t>
            </a:r>
          </a:p>
        </p:txBody>
      </p:sp>
      <p:sp>
        <p:nvSpPr>
          <p:cNvPr id="10" name="Folded Corner 9"/>
          <p:cNvSpPr/>
          <p:nvPr/>
        </p:nvSpPr>
        <p:spPr>
          <a:xfrm>
            <a:off x="142875" y="1928813"/>
            <a:ext cx="8715375" cy="4452937"/>
          </a:xfrm>
          <a:prstGeom prst="foldedCorne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eaLnBrk="1" hangingPunct="1">
              <a:lnSpc>
                <a:spcPct val="50000"/>
              </a:lnSpc>
              <a:spcBef>
                <a:spcPct val="50000"/>
              </a:spcBef>
              <a:buClr>
                <a:srgbClr val="260552"/>
              </a:buClr>
              <a:buFont typeface="Wingdings" pitchFamily="2" charset="2"/>
              <a:buChar char="§"/>
              <a:defRPr/>
            </a:pPr>
            <a:endParaRPr lang="az-Latn-AZ" sz="1600" dirty="0">
              <a:solidFill>
                <a:srgbClr val="260552"/>
              </a:solidFill>
            </a:endParaRPr>
          </a:p>
        </p:txBody>
      </p:sp>
      <p:sp>
        <p:nvSpPr>
          <p:cNvPr id="129028" name="Rectangle 7"/>
          <p:cNvSpPr>
            <a:spLocks noChangeArrowheads="1"/>
          </p:cNvSpPr>
          <p:nvPr/>
        </p:nvSpPr>
        <p:spPr bwMode="auto">
          <a:xfrm>
            <a:off x="142875" y="908050"/>
            <a:ext cx="8715375" cy="338138"/>
          </a:xfrm>
          <a:prstGeom prst="rect">
            <a:avLst/>
          </a:prstGeom>
          <a:noFill/>
          <a:ln w="9525">
            <a:noFill/>
            <a:miter lim="800000"/>
            <a:headEnd/>
            <a:tailEnd/>
          </a:ln>
        </p:spPr>
        <p:txBody>
          <a:bodyPr>
            <a:spAutoFit/>
          </a:bodyPr>
          <a:lstStyle/>
          <a:p>
            <a:pPr algn="ctr" eaLnBrk="1" hangingPunct="1"/>
            <a:r>
              <a:rPr lang="en-US" altLang="ru-RU" sz="1600">
                <a:solidFill>
                  <a:srgbClr val="260552"/>
                </a:solidFill>
              </a:rPr>
              <a:t>Dynamics of financial position by assets and liabilities</a:t>
            </a:r>
            <a:endParaRPr lang="en-US" altLang="ru-RU" sz="1600"/>
          </a:p>
        </p:txBody>
      </p:sp>
      <p:pic>
        <p:nvPicPr>
          <p:cNvPr id="129029" name="Picture 8"/>
          <p:cNvPicPr>
            <a:picLocks noChangeAspect="1" noChangeArrowheads="1"/>
          </p:cNvPicPr>
          <p:nvPr/>
        </p:nvPicPr>
        <p:blipFill>
          <a:blip r:embed="rId3"/>
          <a:srcRect/>
          <a:stretch>
            <a:fillRect/>
          </a:stretch>
        </p:blipFill>
        <p:spPr bwMode="auto">
          <a:xfrm>
            <a:off x="179388" y="1268413"/>
            <a:ext cx="8785225" cy="5256212"/>
          </a:xfrm>
          <a:prstGeom prst="rect">
            <a:avLst/>
          </a:prstGeom>
          <a:noFill/>
          <a:ln w="9525">
            <a:noFill/>
            <a:miter lim="800000"/>
            <a:headEnd/>
            <a:tailEnd/>
          </a:ln>
        </p:spPr>
      </p:pic>
      <p:pic>
        <p:nvPicPr>
          <p:cNvPr id="6"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349250" y="179388"/>
            <a:ext cx="8229600" cy="577850"/>
          </a:xfrm>
        </p:spPr>
        <p:txBody>
          <a:bodyPr lIns="91440" rIns="91440" bIns="45720"/>
          <a:lstStyle/>
          <a:p>
            <a:pPr eaLnBrk="1" hangingPunct="1"/>
            <a:r>
              <a:rPr lang="en-US" altLang="ru-RU" sz="3000" b="1" smtClean="0">
                <a:solidFill>
                  <a:srgbClr val="00194C"/>
                </a:solidFill>
                <a:latin typeface="Arial" pitchFamily="34" charset="0"/>
              </a:rPr>
              <a:t>Reports generated by the system</a:t>
            </a:r>
          </a:p>
        </p:txBody>
      </p:sp>
      <p:sp>
        <p:nvSpPr>
          <p:cNvPr id="10" name="Folded Corner 9"/>
          <p:cNvSpPr/>
          <p:nvPr/>
        </p:nvSpPr>
        <p:spPr>
          <a:xfrm>
            <a:off x="131763" y="1268413"/>
            <a:ext cx="8715375" cy="5111750"/>
          </a:xfrm>
          <a:prstGeom prst="foldedCorne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eaLnBrk="1" hangingPunct="1">
              <a:lnSpc>
                <a:spcPct val="50000"/>
              </a:lnSpc>
              <a:spcBef>
                <a:spcPct val="50000"/>
              </a:spcBef>
              <a:buClr>
                <a:srgbClr val="260552"/>
              </a:buClr>
              <a:buFont typeface="Wingdings" pitchFamily="2" charset="2"/>
              <a:buChar char="§"/>
              <a:defRPr/>
            </a:pPr>
            <a:endParaRPr lang="az-Latn-AZ" sz="1600" dirty="0">
              <a:solidFill>
                <a:srgbClr val="260552"/>
              </a:solidFill>
            </a:endParaRPr>
          </a:p>
        </p:txBody>
      </p:sp>
      <p:pic>
        <p:nvPicPr>
          <p:cNvPr id="131076" name="Picture 3"/>
          <p:cNvPicPr>
            <a:picLocks noChangeAspect="1" noChangeArrowheads="1"/>
          </p:cNvPicPr>
          <p:nvPr/>
        </p:nvPicPr>
        <p:blipFill>
          <a:blip r:embed="rId3"/>
          <a:srcRect/>
          <a:stretch>
            <a:fillRect/>
          </a:stretch>
        </p:blipFill>
        <p:spPr bwMode="auto">
          <a:xfrm>
            <a:off x="107950" y="1268413"/>
            <a:ext cx="8712200" cy="5256212"/>
          </a:xfrm>
          <a:prstGeom prst="rect">
            <a:avLst/>
          </a:prstGeom>
          <a:noFill/>
          <a:ln w="9525">
            <a:noFill/>
            <a:miter lim="800000"/>
            <a:headEnd/>
            <a:tailEnd/>
          </a:ln>
        </p:spPr>
      </p:pic>
      <p:sp>
        <p:nvSpPr>
          <p:cNvPr id="131077" name="Rectangle 15"/>
          <p:cNvSpPr>
            <a:spLocks noChangeArrowheads="1"/>
          </p:cNvSpPr>
          <p:nvPr/>
        </p:nvSpPr>
        <p:spPr bwMode="auto">
          <a:xfrm>
            <a:off x="157163" y="908050"/>
            <a:ext cx="8715375" cy="339725"/>
          </a:xfrm>
          <a:prstGeom prst="rect">
            <a:avLst/>
          </a:prstGeom>
          <a:noFill/>
          <a:ln w="9525">
            <a:noFill/>
            <a:miter lim="800000"/>
            <a:headEnd/>
            <a:tailEnd/>
          </a:ln>
        </p:spPr>
        <p:txBody>
          <a:bodyPr>
            <a:spAutoFit/>
          </a:bodyPr>
          <a:lstStyle/>
          <a:p>
            <a:pPr algn="ctr" eaLnBrk="1" hangingPunct="1"/>
            <a:r>
              <a:rPr lang="en-US" altLang="ru-RU" sz="1600">
                <a:solidFill>
                  <a:srgbClr val="260552"/>
                </a:solidFill>
              </a:rPr>
              <a:t>Report on results of financial activity</a:t>
            </a:r>
            <a:endParaRPr lang="en-US" altLang="ru-RU" sz="1600"/>
          </a:p>
        </p:txBody>
      </p:sp>
      <p:pic>
        <p:nvPicPr>
          <p:cNvPr id="6"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373063" y="153988"/>
            <a:ext cx="8229600" cy="495300"/>
          </a:xfrm>
        </p:spPr>
        <p:txBody>
          <a:bodyPr lIns="91440" rIns="91440" bIns="45720"/>
          <a:lstStyle/>
          <a:p>
            <a:pPr eaLnBrk="1" hangingPunct="1"/>
            <a:r>
              <a:rPr lang="en-US" altLang="ru-RU" sz="3000" b="1" smtClean="0">
                <a:solidFill>
                  <a:srgbClr val="00194C"/>
                </a:solidFill>
                <a:latin typeface="Arial" pitchFamily="34" charset="0"/>
              </a:rPr>
              <a:t>Reports generated by the system</a:t>
            </a:r>
            <a:endParaRPr lang="en-US" altLang="ru-RU" sz="3000" b="1" smtClean="0">
              <a:solidFill>
                <a:srgbClr val="00194C"/>
              </a:solidFill>
            </a:endParaRPr>
          </a:p>
        </p:txBody>
      </p:sp>
      <p:pic>
        <p:nvPicPr>
          <p:cNvPr id="133123" name="Picture 7"/>
          <p:cNvPicPr>
            <a:picLocks noChangeAspect="1" noChangeArrowheads="1"/>
          </p:cNvPicPr>
          <p:nvPr/>
        </p:nvPicPr>
        <p:blipFill>
          <a:blip r:embed="rId3"/>
          <a:srcRect/>
          <a:stretch>
            <a:fillRect/>
          </a:stretch>
        </p:blipFill>
        <p:spPr bwMode="auto">
          <a:xfrm>
            <a:off x="755650" y="1268413"/>
            <a:ext cx="7777163" cy="5256212"/>
          </a:xfrm>
          <a:prstGeom prst="rect">
            <a:avLst/>
          </a:prstGeom>
          <a:noFill/>
          <a:ln w="9525">
            <a:noFill/>
            <a:miter lim="800000"/>
            <a:headEnd/>
            <a:tailEnd/>
          </a:ln>
        </p:spPr>
      </p:pic>
      <p:sp>
        <p:nvSpPr>
          <p:cNvPr id="133124" name="Rectangle 8"/>
          <p:cNvSpPr>
            <a:spLocks noChangeArrowheads="1"/>
          </p:cNvSpPr>
          <p:nvPr/>
        </p:nvSpPr>
        <p:spPr bwMode="auto">
          <a:xfrm>
            <a:off x="157163" y="908050"/>
            <a:ext cx="8662987" cy="338138"/>
          </a:xfrm>
          <a:prstGeom prst="rect">
            <a:avLst/>
          </a:prstGeom>
          <a:noFill/>
          <a:ln w="9525">
            <a:noFill/>
            <a:miter lim="800000"/>
            <a:headEnd/>
            <a:tailEnd/>
          </a:ln>
        </p:spPr>
        <p:txBody>
          <a:bodyPr>
            <a:spAutoFit/>
          </a:bodyPr>
          <a:lstStyle/>
          <a:p>
            <a:pPr algn="ctr" eaLnBrk="1" hangingPunct="1"/>
            <a:r>
              <a:rPr lang="en-US" altLang="ru-RU" sz="1600">
                <a:solidFill>
                  <a:srgbClr val="260552"/>
                </a:solidFill>
              </a:rPr>
              <a:t>Dynamics by years: revenue, losses and general profit</a:t>
            </a:r>
            <a:endParaRPr lang="en-US" altLang="ru-RU" sz="1600"/>
          </a:p>
        </p:txBody>
      </p:sp>
      <p:pic>
        <p:nvPicPr>
          <p:cNvPr id="5" name="Рисунок 11"/>
          <p:cNvPicPr>
            <a:picLocks noChangeAspect="1"/>
          </p:cNvPicPr>
          <p:nvPr/>
        </p:nvPicPr>
        <p:blipFill>
          <a:blip r:embed="rId4"/>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84213" y="184150"/>
            <a:ext cx="7294562" cy="463550"/>
          </a:xfrm>
        </p:spPr>
        <p:txBody>
          <a:bodyPr lIns="91440" rIns="91440" bIns="45720"/>
          <a:lstStyle/>
          <a:p>
            <a:pPr eaLnBrk="1" hangingPunct="1"/>
            <a:r>
              <a:rPr lang="en-US" altLang="ru-RU" sz="3000" b="1" smtClean="0">
                <a:solidFill>
                  <a:srgbClr val="00194C"/>
                </a:solidFill>
                <a:latin typeface="Arial" pitchFamily="34" charset="0"/>
              </a:rPr>
              <a:t>Implementation of the system</a:t>
            </a:r>
            <a:endParaRPr lang="en-US" altLang="en-US" sz="3000" b="1" smtClean="0">
              <a:solidFill>
                <a:srgbClr val="00194C"/>
              </a:solidFill>
              <a:latin typeface="Arial" pitchFamily="34" charset="0"/>
            </a:endParaRPr>
          </a:p>
        </p:txBody>
      </p:sp>
      <p:grpSp>
        <p:nvGrpSpPr>
          <p:cNvPr id="9" name="Группа 15"/>
          <p:cNvGrpSpPr>
            <a:grpSpLocks/>
          </p:cNvGrpSpPr>
          <p:nvPr/>
        </p:nvGrpSpPr>
        <p:grpSpPr bwMode="auto">
          <a:xfrm>
            <a:off x="2268538" y="1790700"/>
            <a:ext cx="6840537" cy="1444625"/>
            <a:chOff x="1930083" y="33881"/>
            <a:chExt cx="4115204" cy="1095416"/>
          </a:xfrm>
        </p:grpSpPr>
        <p:sp>
          <p:nvSpPr>
            <p:cNvPr id="10" name="Прямоугольник с двумя скругленными соседними углами 9"/>
            <p:cNvSpPr/>
            <p:nvPr/>
          </p:nvSpPr>
          <p:spPr>
            <a:xfrm rot="5400000">
              <a:off x="3357089" y="-1393125"/>
              <a:ext cx="1047266" cy="390127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Прямоугольник 10"/>
            <p:cNvSpPr/>
            <p:nvPr/>
          </p:nvSpPr>
          <p:spPr>
            <a:xfrm>
              <a:off x="2194625" y="184351"/>
              <a:ext cx="3850662" cy="9449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10490" tIns="55245" rIns="110490" bIns="55245" spcCol="1270" anchor="ctr"/>
            <a:lstStyle/>
            <a:p>
              <a:pPr marL="285750" lvl="1" indent="-285750" defTabSz="1289050" eaLnBrk="1" hangingPunct="1">
                <a:lnSpc>
                  <a:spcPct val="90000"/>
                </a:lnSpc>
                <a:spcAft>
                  <a:spcPct val="15000"/>
                </a:spcAft>
                <a:buFontTx/>
                <a:buChar char="••"/>
                <a:defRPr/>
              </a:pPr>
              <a:endParaRPr lang="ru-RU" sz="2900" dirty="0"/>
            </a:p>
            <a:p>
              <a:pPr indent="-457200" defTabSz="1289050" eaLnBrk="1" hangingPunct="1">
                <a:lnSpc>
                  <a:spcPct val="90000"/>
                </a:lnSpc>
                <a:spcAft>
                  <a:spcPct val="15000"/>
                </a:spcAft>
                <a:buFontTx/>
                <a:buChar char="••"/>
                <a:defRPr/>
              </a:pPr>
              <a:endParaRPr lang="ru-RU" sz="2900" dirty="0"/>
            </a:p>
          </p:txBody>
        </p:sp>
      </p:grpSp>
      <p:grpSp>
        <p:nvGrpSpPr>
          <p:cNvPr id="34820" name="Группа 2"/>
          <p:cNvGrpSpPr>
            <a:grpSpLocks/>
          </p:cNvGrpSpPr>
          <p:nvPr/>
        </p:nvGrpSpPr>
        <p:grpSpPr bwMode="auto">
          <a:xfrm>
            <a:off x="700088" y="1628775"/>
            <a:ext cx="1851025" cy="1606550"/>
            <a:chOff x="755650" y="1700213"/>
            <a:chExt cx="2395538" cy="2078037"/>
          </a:xfrm>
        </p:grpSpPr>
        <p:grpSp>
          <p:nvGrpSpPr>
            <p:cNvPr id="34835" name="Группа 16"/>
            <p:cNvGrpSpPr>
              <a:grpSpLocks/>
            </p:cNvGrpSpPr>
            <p:nvPr/>
          </p:nvGrpSpPr>
          <p:grpSpPr bwMode="auto">
            <a:xfrm>
              <a:off x="755650" y="1700213"/>
              <a:ext cx="2395538" cy="2078037"/>
              <a:chOff x="0" y="1984"/>
              <a:chExt cx="2194560" cy="1309687"/>
            </a:xfrm>
          </p:grpSpPr>
          <p:sp>
            <p:nvSpPr>
              <p:cNvPr id="13" name="Скругленный прямоугольник 12"/>
              <p:cNvSpPr/>
              <p:nvPr/>
            </p:nvSpPr>
            <p:spPr>
              <a:xfrm>
                <a:off x="0" y="1984"/>
                <a:ext cx="2194560" cy="1309687"/>
              </a:xfrm>
              <a:prstGeom prst="roundRect">
                <a:avLst/>
              </a:prstGeom>
            </p:spPr>
            <p:style>
              <a:lnRef idx="3">
                <a:schemeClr val="lt1"/>
              </a:lnRef>
              <a:fillRef idx="1">
                <a:schemeClr val="accent1"/>
              </a:fillRef>
              <a:effectRef idx="1">
                <a:schemeClr val="accent1"/>
              </a:effectRef>
              <a:fontRef idx="minor">
                <a:schemeClr val="lt1"/>
              </a:fontRef>
            </p:style>
          </p:sp>
          <p:sp>
            <p:nvSpPr>
              <p:cNvPr id="14" name="Скругленный прямоугольник 6"/>
              <p:cNvSpPr/>
              <p:nvPr/>
            </p:nvSpPr>
            <p:spPr>
              <a:xfrm>
                <a:off x="63992" y="65398"/>
                <a:ext cx="2066575" cy="1182860"/>
              </a:xfrm>
              <a:prstGeom prst="rect">
                <a:avLst/>
              </a:prstGeom>
            </p:spPr>
            <p:style>
              <a:lnRef idx="0">
                <a:scrgbClr r="0" g="0" b="0"/>
              </a:lnRef>
              <a:fillRef idx="0">
                <a:scrgbClr r="0" g="0" b="0"/>
              </a:fillRef>
              <a:effectRef idx="0">
                <a:scrgbClr r="0" g="0" b="0"/>
              </a:effectRef>
              <a:fontRef idx="minor">
                <a:schemeClr val="lt1"/>
              </a:fontRef>
            </p:style>
            <p:txBody>
              <a:bodyPr lIns="160020" tIns="80010" rIns="160020" bIns="80010" spcCol="1270" anchor="ctr"/>
              <a:lstStyle/>
              <a:p>
                <a:pPr algn="ctr" defTabSz="1866900" eaLnBrk="1" hangingPunct="1">
                  <a:lnSpc>
                    <a:spcPct val="90000"/>
                  </a:lnSpc>
                  <a:spcAft>
                    <a:spcPct val="35000"/>
                  </a:spcAft>
                  <a:defRPr/>
                </a:pPr>
                <a:endParaRPr lang="ru-RU" sz="4200"/>
              </a:p>
            </p:txBody>
          </p:sp>
        </p:grpSp>
        <p:sp>
          <p:nvSpPr>
            <p:cNvPr id="34836" name="TextBox 35"/>
            <p:cNvSpPr txBox="1">
              <a:spLocks noChangeArrowheads="1"/>
            </p:cNvSpPr>
            <p:nvPr/>
          </p:nvSpPr>
          <p:spPr bwMode="auto">
            <a:xfrm>
              <a:off x="1425575" y="2547938"/>
              <a:ext cx="992188" cy="368300"/>
            </a:xfrm>
            <a:prstGeom prst="rect">
              <a:avLst/>
            </a:prstGeom>
            <a:noFill/>
            <a:ln w="9525">
              <a:noFill/>
              <a:miter lim="800000"/>
              <a:headEnd/>
              <a:tailEnd/>
            </a:ln>
          </p:spPr>
          <p:txBody>
            <a:bodyPr wrap="none">
              <a:spAutoFit/>
            </a:bodyPr>
            <a:lstStyle/>
            <a:p>
              <a:pPr eaLnBrk="1" hangingPunct="1"/>
              <a:r>
                <a:rPr lang="az-Latn-AZ" altLang="ru-RU" b="1">
                  <a:solidFill>
                    <a:schemeClr val="bg1"/>
                  </a:solidFill>
                  <a:ea typeface="ヒラギノ角ゴ Pro W3"/>
                  <a:cs typeface="ヒラギノ角ゴ Pro W3"/>
                </a:rPr>
                <a:t>Phase </a:t>
              </a:r>
              <a:r>
                <a:rPr lang="en-US" altLang="ru-RU" b="1">
                  <a:solidFill>
                    <a:schemeClr val="bg1"/>
                  </a:solidFill>
                  <a:ea typeface="ヒラギノ角ゴ Pro W3"/>
                  <a:cs typeface="ヒラギノ角ゴ Pro W3"/>
                </a:rPr>
                <a:t>I</a:t>
              </a:r>
              <a:endParaRPr lang="ru-RU" altLang="ru-RU">
                <a:solidFill>
                  <a:schemeClr val="bg1"/>
                </a:solidFill>
                <a:ea typeface="ヒラギノ角ゴ Pro W3"/>
                <a:cs typeface="ヒラギノ角ゴ Pro W3"/>
              </a:endParaRPr>
            </a:p>
          </p:txBody>
        </p:sp>
      </p:grpSp>
      <p:sp>
        <p:nvSpPr>
          <p:cNvPr id="23" name="Прямоугольник 22"/>
          <p:cNvSpPr/>
          <p:nvPr/>
        </p:nvSpPr>
        <p:spPr>
          <a:xfrm>
            <a:off x="2700338" y="1792288"/>
            <a:ext cx="6053137" cy="12652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9342" tIns="69342" rIns="92456" bIns="104013"/>
          <a:lstStyle>
            <a:lvl1pPr marL="342900" indent="-342900" defTabSz="577850">
              <a:defRPr>
                <a:solidFill>
                  <a:schemeClr val="tx1"/>
                </a:solidFill>
                <a:latin typeface="Arial" panose="020B0604020202020204" pitchFamily="34" charset="0"/>
                <a:ea typeface="ヒラギノ角ゴ Pro W3"/>
                <a:cs typeface="ヒラギノ角ゴ Pro W3"/>
              </a:defRPr>
            </a:lvl1pPr>
            <a:lvl2pPr defTabSz="577850">
              <a:defRPr>
                <a:solidFill>
                  <a:schemeClr val="tx1"/>
                </a:solidFill>
                <a:latin typeface="Arial" panose="020B0604020202020204" pitchFamily="34" charset="0"/>
                <a:ea typeface="ヒラギノ角ゴ Pro W3"/>
                <a:cs typeface="ヒラギノ角ゴ Pro W3"/>
              </a:defRPr>
            </a:lvl2pPr>
            <a:lvl3pPr marL="1143000" indent="-228600" defTabSz="577850">
              <a:defRPr>
                <a:solidFill>
                  <a:schemeClr val="tx1"/>
                </a:solidFill>
                <a:latin typeface="Arial" panose="020B0604020202020204" pitchFamily="34" charset="0"/>
                <a:ea typeface="ヒラギノ角ゴ Pro W3"/>
                <a:cs typeface="ヒラギノ角ゴ Pro W3"/>
              </a:defRPr>
            </a:lvl3pPr>
            <a:lvl4pPr marL="1600200" indent="-228600" defTabSz="577850">
              <a:defRPr>
                <a:solidFill>
                  <a:schemeClr val="tx1"/>
                </a:solidFill>
                <a:latin typeface="Arial" panose="020B0604020202020204" pitchFamily="34" charset="0"/>
                <a:ea typeface="ヒラギノ角ゴ Pro W3"/>
                <a:cs typeface="ヒラギノ角ゴ Pro W3"/>
              </a:defRPr>
            </a:lvl4pPr>
            <a:lvl5pPr marL="2057400" indent="-228600" defTabSz="577850">
              <a:defRPr>
                <a:solidFill>
                  <a:schemeClr val="tx1"/>
                </a:solidFill>
                <a:latin typeface="Arial" panose="020B0604020202020204" pitchFamily="34" charset="0"/>
                <a:ea typeface="ヒラギノ角ゴ Pro W3"/>
                <a:cs typeface="ヒラギノ角ゴ Pro W3"/>
              </a:defRPr>
            </a:lvl5pPr>
            <a:lvl6pPr marL="2514600" indent="-228600" defTabSz="57785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57785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57785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57785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lvl="1" eaLnBrk="1" hangingPunct="1">
              <a:spcAft>
                <a:spcPct val="15000"/>
              </a:spcAft>
              <a:defRPr/>
            </a:pPr>
            <a:r>
              <a:rPr lang="en-US" sz="1200" b="1" dirty="0" smtClean="0">
                <a:solidFill>
                  <a:srgbClr val="002060"/>
                </a:solidFill>
                <a:cs typeface="Arial" panose="020B0604020202020204" pitchFamily="34" charset="0"/>
              </a:rPr>
              <a:t>Total list of enterprise and organizations where the project is implemented </a:t>
            </a:r>
            <a:r>
              <a:rPr lang="az-Latn-AZ" sz="1200" b="1" dirty="0" smtClean="0">
                <a:solidFill>
                  <a:srgbClr val="002060"/>
                </a:solidFill>
                <a:cs typeface="Arial" panose="020B0604020202020204" pitchFamily="34" charset="0"/>
              </a:rPr>
              <a:t>-  39</a:t>
            </a:r>
            <a:endParaRPr lang="ru-RU" sz="1200" b="1" dirty="0" smtClean="0">
              <a:solidFill>
                <a:srgbClr val="002060"/>
              </a:solidFill>
            </a:endParaRPr>
          </a:p>
          <a:p>
            <a:pPr marL="0" lvl="1" eaLnBrk="1" hangingPunct="1">
              <a:spcAft>
                <a:spcPct val="15000"/>
              </a:spcAft>
              <a:defRPr/>
            </a:pPr>
            <a:endParaRPr lang="az-Latn-AZ" sz="1100" b="1" i="1" dirty="0" smtClean="0">
              <a:solidFill>
                <a:srgbClr val="002060"/>
              </a:solidFill>
              <a:cs typeface="Arial" panose="020B0604020202020204" pitchFamily="34" charset="0"/>
            </a:endParaRPr>
          </a:p>
          <a:p>
            <a:pPr marL="0" lvl="1" eaLnBrk="1" hangingPunct="1">
              <a:spcAft>
                <a:spcPct val="15000"/>
              </a:spcAft>
              <a:defRPr/>
            </a:pPr>
            <a:r>
              <a:rPr lang="en-US" sz="1200" b="1" i="1" dirty="0" smtClean="0">
                <a:solidFill>
                  <a:srgbClr val="002060"/>
                </a:solidFill>
                <a:cs typeface="Arial" panose="020B0604020202020204" pitchFamily="34" charset="0"/>
              </a:rPr>
              <a:t>including</a:t>
            </a:r>
            <a:r>
              <a:rPr lang="az-Latn-AZ" sz="1200" b="1" i="1" dirty="0" smtClean="0">
                <a:solidFill>
                  <a:srgbClr val="002060"/>
                </a:solidFill>
                <a:cs typeface="Arial" panose="020B0604020202020204" pitchFamily="34" charset="0"/>
              </a:rPr>
              <a:t>: </a:t>
            </a:r>
          </a:p>
          <a:p>
            <a:pPr marL="177800" lvl="1" indent="-177800" eaLnBrk="1" hangingPunct="1">
              <a:spcAft>
                <a:spcPct val="15000"/>
              </a:spcAft>
              <a:buFont typeface="Wingdings" panose="05000000000000000000" pitchFamily="2" charset="2"/>
              <a:buChar char="§"/>
              <a:defRPr/>
            </a:pPr>
            <a:r>
              <a:rPr lang="en-US" sz="1200" dirty="0" smtClean="0">
                <a:solidFill>
                  <a:srgbClr val="002060"/>
                </a:solidFill>
                <a:cs typeface="Arial" panose="020B0604020202020204" pitchFamily="34" charset="0"/>
              </a:rPr>
              <a:t>Universities financed from state budget</a:t>
            </a:r>
            <a:r>
              <a:rPr lang="az-Latn-AZ" sz="1200" dirty="0" smtClean="0">
                <a:solidFill>
                  <a:srgbClr val="002060"/>
                </a:solidFill>
                <a:cs typeface="Arial" panose="020B0604020202020204" pitchFamily="34" charset="0"/>
              </a:rPr>
              <a:t>     </a:t>
            </a:r>
            <a:r>
              <a:rPr lang="en-US" sz="1200" dirty="0" smtClean="0">
                <a:solidFill>
                  <a:srgbClr val="002060"/>
                </a:solidFill>
                <a:cs typeface="Arial" panose="020B0604020202020204" pitchFamily="34" charset="0"/>
              </a:rPr>
              <a:t>     </a:t>
            </a:r>
            <a:r>
              <a:rPr lang="az-Latn-AZ" sz="1200" dirty="0" smtClean="0">
                <a:solidFill>
                  <a:srgbClr val="002060"/>
                </a:solidFill>
                <a:cs typeface="Arial" panose="020B0604020202020204" pitchFamily="34" charset="0"/>
              </a:rPr>
              <a:t>- 18 </a:t>
            </a:r>
          </a:p>
          <a:p>
            <a:pPr marL="177800" lvl="1" indent="-177800" eaLnBrk="1" hangingPunct="1">
              <a:spcAft>
                <a:spcPct val="15000"/>
              </a:spcAft>
              <a:buFont typeface="Wingdings" panose="05000000000000000000" pitchFamily="2" charset="2"/>
              <a:buChar char="§"/>
              <a:defRPr/>
            </a:pPr>
            <a:r>
              <a:rPr lang="en-US" sz="1200" dirty="0" smtClean="0">
                <a:solidFill>
                  <a:srgbClr val="002060"/>
                </a:solidFill>
                <a:cs typeface="Arial" panose="020B0604020202020204" pitchFamily="34" charset="0"/>
              </a:rPr>
              <a:t>Commercial universities              </a:t>
            </a:r>
            <a:r>
              <a:rPr lang="az-Latn-AZ" sz="1200" dirty="0" smtClean="0">
                <a:solidFill>
                  <a:srgbClr val="002060"/>
                </a:solidFill>
                <a:cs typeface="Arial" panose="020B0604020202020204" pitchFamily="34" charset="0"/>
              </a:rPr>
              <a:t>                 </a:t>
            </a:r>
            <a:r>
              <a:rPr lang="en-US" sz="1200" dirty="0" smtClean="0">
                <a:solidFill>
                  <a:srgbClr val="002060"/>
                </a:solidFill>
                <a:cs typeface="Arial" panose="020B0604020202020204" pitchFamily="34" charset="0"/>
              </a:rPr>
              <a:t>     </a:t>
            </a:r>
            <a:r>
              <a:rPr lang="az-Latn-AZ" sz="1200" dirty="0" smtClean="0">
                <a:solidFill>
                  <a:srgbClr val="002060"/>
                </a:solidFill>
                <a:cs typeface="Arial" panose="020B0604020202020204" pitchFamily="34" charset="0"/>
              </a:rPr>
              <a:t>- 1</a:t>
            </a:r>
          </a:p>
          <a:p>
            <a:pPr marL="177800" lvl="1" indent="-177800" eaLnBrk="1" hangingPunct="1">
              <a:spcAft>
                <a:spcPct val="15000"/>
              </a:spcAft>
              <a:buFont typeface="Wingdings" panose="05000000000000000000" pitchFamily="2" charset="2"/>
              <a:buChar char="§"/>
              <a:defRPr/>
            </a:pPr>
            <a:r>
              <a:rPr lang="en-US" sz="1200" dirty="0" smtClean="0">
                <a:solidFill>
                  <a:srgbClr val="002060"/>
                </a:solidFill>
                <a:cs typeface="Arial" panose="020B0604020202020204" pitchFamily="34" charset="0"/>
              </a:rPr>
              <a:t>Other budget institutions </a:t>
            </a:r>
            <a:r>
              <a:rPr lang="az-Latn-AZ" sz="1200" dirty="0" smtClean="0">
                <a:solidFill>
                  <a:srgbClr val="002060"/>
                </a:solidFill>
                <a:cs typeface="Arial" panose="020B0604020202020204" pitchFamily="34" charset="0"/>
              </a:rPr>
              <a:t>                           </a:t>
            </a:r>
            <a:r>
              <a:rPr lang="en-US" sz="1200" dirty="0" smtClean="0">
                <a:solidFill>
                  <a:srgbClr val="002060"/>
                </a:solidFill>
                <a:cs typeface="Arial" panose="020B0604020202020204" pitchFamily="34" charset="0"/>
              </a:rPr>
              <a:t>     </a:t>
            </a:r>
            <a:r>
              <a:rPr lang="az-Latn-AZ" sz="1200" dirty="0" smtClean="0">
                <a:solidFill>
                  <a:srgbClr val="002060"/>
                </a:solidFill>
                <a:cs typeface="Arial" panose="020B0604020202020204" pitchFamily="34" charset="0"/>
              </a:rPr>
              <a:t>-  20</a:t>
            </a:r>
          </a:p>
        </p:txBody>
      </p:sp>
      <p:sp>
        <p:nvSpPr>
          <p:cNvPr id="34822" name="TextBox 1"/>
          <p:cNvSpPr txBox="1">
            <a:spLocks noChangeArrowheads="1"/>
          </p:cNvSpPr>
          <p:nvPr/>
        </p:nvSpPr>
        <p:spPr bwMode="auto">
          <a:xfrm>
            <a:off x="709613" y="811213"/>
            <a:ext cx="8391525" cy="338137"/>
          </a:xfrm>
          <a:prstGeom prst="rect">
            <a:avLst/>
          </a:prstGeom>
          <a:noFill/>
          <a:ln w="9525">
            <a:noFill/>
            <a:miter lim="800000"/>
            <a:headEnd/>
            <a:tailEnd/>
          </a:ln>
        </p:spPr>
        <p:txBody>
          <a:bodyPr>
            <a:spAutoFit/>
          </a:bodyPr>
          <a:lstStyle/>
          <a:p>
            <a:r>
              <a:rPr lang="en-US" altLang="ru-RU" sz="1600">
                <a:solidFill>
                  <a:srgbClr val="00194C"/>
                </a:solidFill>
              </a:rPr>
              <a:t>Implementation of the system in budget institutions is carried out in three phases:</a:t>
            </a:r>
          </a:p>
        </p:txBody>
      </p:sp>
      <p:sp>
        <p:nvSpPr>
          <p:cNvPr id="34823" name="TextBox 24"/>
          <p:cNvSpPr txBox="1">
            <a:spLocks noChangeArrowheads="1"/>
          </p:cNvSpPr>
          <p:nvPr/>
        </p:nvSpPr>
        <p:spPr bwMode="auto">
          <a:xfrm>
            <a:off x="709613" y="1196975"/>
            <a:ext cx="8110537" cy="415925"/>
          </a:xfrm>
          <a:prstGeom prst="rect">
            <a:avLst/>
          </a:prstGeom>
          <a:noFill/>
          <a:ln w="9525">
            <a:noFill/>
            <a:miter lim="800000"/>
            <a:headEnd/>
            <a:tailEnd/>
          </a:ln>
        </p:spPr>
        <p:txBody>
          <a:bodyPr>
            <a:spAutoFit/>
          </a:bodyPr>
          <a:lstStyle/>
          <a:p>
            <a:pPr algn="just" eaLnBrk="1" hangingPunct="1">
              <a:lnSpc>
                <a:spcPct val="150000"/>
              </a:lnSpc>
              <a:buClr>
                <a:srgbClr val="002060"/>
              </a:buClr>
              <a:buSzPct val="100000"/>
              <a:buFont typeface="Wingdings" pitchFamily="2" charset="2"/>
              <a:buChar char="§"/>
            </a:pPr>
            <a:r>
              <a:rPr lang="en-US" altLang="ru-RU" sz="1600" b="1">
                <a:solidFill>
                  <a:srgbClr val="00194C"/>
                </a:solidFill>
              </a:rPr>
              <a:t>  </a:t>
            </a:r>
            <a:r>
              <a:rPr lang="en-US" altLang="ru-RU" sz="1600" b="1" u="sng">
                <a:solidFill>
                  <a:srgbClr val="00194C"/>
                </a:solidFill>
              </a:rPr>
              <a:t>Phase 1</a:t>
            </a:r>
            <a:r>
              <a:rPr lang="en-US" altLang="ru-RU" sz="1600">
                <a:solidFill>
                  <a:srgbClr val="00194C"/>
                </a:solidFill>
              </a:rPr>
              <a:t> – Introduction of the system in 39 institutions, including HQ of 9 ministries</a:t>
            </a:r>
          </a:p>
        </p:txBody>
      </p:sp>
      <p:grpSp>
        <p:nvGrpSpPr>
          <p:cNvPr id="26" name="Группа 15"/>
          <p:cNvGrpSpPr>
            <a:grpSpLocks/>
          </p:cNvGrpSpPr>
          <p:nvPr/>
        </p:nvGrpSpPr>
        <p:grpSpPr bwMode="auto">
          <a:xfrm>
            <a:off x="2251075" y="3857625"/>
            <a:ext cx="6842125" cy="1323975"/>
            <a:chOff x="1930083" y="33881"/>
            <a:chExt cx="4115204" cy="1095416"/>
          </a:xfrm>
        </p:grpSpPr>
        <p:sp>
          <p:nvSpPr>
            <p:cNvPr id="27" name="Прямоугольник с двумя скругленными соседними углами 26"/>
            <p:cNvSpPr/>
            <p:nvPr/>
          </p:nvSpPr>
          <p:spPr>
            <a:xfrm rot="5400000">
              <a:off x="3356681" y="-1392717"/>
              <a:ext cx="1048132" cy="390132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8" name="Прямоугольник 27"/>
            <p:cNvSpPr/>
            <p:nvPr/>
          </p:nvSpPr>
          <p:spPr>
            <a:xfrm>
              <a:off x="2194564" y="184928"/>
              <a:ext cx="3850723" cy="9443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10490" tIns="55245" rIns="110490" bIns="55245" spcCol="1270" anchor="ctr"/>
            <a:lstStyle/>
            <a:p>
              <a:pPr marL="285750" lvl="1" indent="-285750" defTabSz="1289050" eaLnBrk="1" hangingPunct="1">
                <a:lnSpc>
                  <a:spcPct val="90000"/>
                </a:lnSpc>
                <a:spcAft>
                  <a:spcPct val="15000"/>
                </a:spcAft>
                <a:buFontTx/>
                <a:buChar char="••"/>
                <a:defRPr/>
              </a:pPr>
              <a:endParaRPr lang="ru-RU" sz="2900" dirty="0"/>
            </a:p>
            <a:p>
              <a:pPr indent="-457200" defTabSz="1289050" eaLnBrk="1" hangingPunct="1">
                <a:lnSpc>
                  <a:spcPct val="90000"/>
                </a:lnSpc>
                <a:spcAft>
                  <a:spcPct val="15000"/>
                </a:spcAft>
                <a:buFontTx/>
                <a:buChar char="••"/>
                <a:defRPr/>
              </a:pPr>
              <a:endParaRPr lang="ru-RU" sz="2900" dirty="0"/>
            </a:p>
          </p:txBody>
        </p:sp>
      </p:grpSp>
      <p:grpSp>
        <p:nvGrpSpPr>
          <p:cNvPr id="34825" name="Группа 28"/>
          <p:cNvGrpSpPr>
            <a:grpSpLocks/>
          </p:cNvGrpSpPr>
          <p:nvPr/>
        </p:nvGrpSpPr>
        <p:grpSpPr bwMode="auto">
          <a:xfrm>
            <a:off x="684213" y="3694113"/>
            <a:ext cx="1851025" cy="1606550"/>
            <a:chOff x="755650" y="1700213"/>
            <a:chExt cx="2395538" cy="2078037"/>
          </a:xfrm>
        </p:grpSpPr>
        <p:grpSp>
          <p:nvGrpSpPr>
            <p:cNvPr id="34829" name="Группа 16"/>
            <p:cNvGrpSpPr>
              <a:grpSpLocks/>
            </p:cNvGrpSpPr>
            <p:nvPr/>
          </p:nvGrpSpPr>
          <p:grpSpPr bwMode="auto">
            <a:xfrm>
              <a:off x="755650" y="1700213"/>
              <a:ext cx="2395538" cy="2078037"/>
              <a:chOff x="0" y="1984"/>
              <a:chExt cx="2194560" cy="1309687"/>
            </a:xfrm>
          </p:grpSpPr>
          <p:sp>
            <p:nvSpPr>
              <p:cNvPr id="32" name="Скругленный прямоугольник 31"/>
              <p:cNvSpPr/>
              <p:nvPr/>
            </p:nvSpPr>
            <p:spPr>
              <a:xfrm>
                <a:off x="0" y="1984"/>
                <a:ext cx="2194560" cy="1309687"/>
              </a:xfrm>
              <a:prstGeom prst="roundRect">
                <a:avLst/>
              </a:prstGeom>
            </p:spPr>
            <p:style>
              <a:lnRef idx="3">
                <a:schemeClr val="lt1"/>
              </a:lnRef>
              <a:fillRef idx="1">
                <a:schemeClr val="accent1"/>
              </a:fillRef>
              <a:effectRef idx="1">
                <a:schemeClr val="accent1"/>
              </a:effectRef>
              <a:fontRef idx="minor">
                <a:schemeClr val="lt1"/>
              </a:fontRef>
            </p:style>
          </p:sp>
          <p:sp>
            <p:nvSpPr>
              <p:cNvPr id="33" name="Скругленный прямоугольник 6"/>
              <p:cNvSpPr/>
              <p:nvPr/>
            </p:nvSpPr>
            <p:spPr>
              <a:xfrm>
                <a:off x="63992" y="65397"/>
                <a:ext cx="2066575" cy="1182860"/>
              </a:xfrm>
              <a:prstGeom prst="rect">
                <a:avLst/>
              </a:prstGeom>
            </p:spPr>
            <p:style>
              <a:lnRef idx="0">
                <a:scrgbClr r="0" g="0" b="0"/>
              </a:lnRef>
              <a:fillRef idx="0">
                <a:scrgbClr r="0" g="0" b="0"/>
              </a:fillRef>
              <a:effectRef idx="0">
                <a:scrgbClr r="0" g="0" b="0"/>
              </a:effectRef>
              <a:fontRef idx="minor">
                <a:schemeClr val="lt1"/>
              </a:fontRef>
            </p:style>
            <p:txBody>
              <a:bodyPr lIns="160020" tIns="80010" rIns="160020" bIns="80010" spcCol="1270" anchor="ctr"/>
              <a:lstStyle/>
              <a:p>
                <a:pPr algn="ctr" defTabSz="1866900" eaLnBrk="1" hangingPunct="1">
                  <a:lnSpc>
                    <a:spcPct val="90000"/>
                  </a:lnSpc>
                  <a:spcAft>
                    <a:spcPct val="35000"/>
                  </a:spcAft>
                  <a:defRPr/>
                </a:pPr>
                <a:endParaRPr lang="ru-RU" sz="4200"/>
              </a:p>
            </p:txBody>
          </p:sp>
        </p:grpSp>
        <p:sp>
          <p:nvSpPr>
            <p:cNvPr id="34830" name="TextBox 35"/>
            <p:cNvSpPr txBox="1">
              <a:spLocks noChangeArrowheads="1"/>
            </p:cNvSpPr>
            <p:nvPr/>
          </p:nvSpPr>
          <p:spPr bwMode="auto">
            <a:xfrm>
              <a:off x="1354152" y="2547938"/>
              <a:ext cx="1366819" cy="477723"/>
            </a:xfrm>
            <a:prstGeom prst="rect">
              <a:avLst/>
            </a:prstGeom>
            <a:noFill/>
            <a:ln w="9525">
              <a:noFill/>
              <a:miter lim="800000"/>
              <a:headEnd/>
              <a:tailEnd/>
            </a:ln>
          </p:spPr>
          <p:txBody>
            <a:bodyPr wrap="none">
              <a:spAutoFit/>
            </a:bodyPr>
            <a:lstStyle/>
            <a:p>
              <a:pPr eaLnBrk="1" hangingPunct="1"/>
              <a:r>
                <a:rPr lang="az-Latn-AZ" altLang="ru-RU" b="1">
                  <a:solidFill>
                    <a:schemeClr val="bg1"/>
                  </a:solidFill>
                  <a:ea typeface="ヒラギノ角ゴ Pro W3"/>
                  <a:cs typeface="ヒラギノ角ゴ Pro W3"/>
                </a:rPr>
                <a:t>Phase </a:t>
              </a:r>
              <a:r>
                <a:rPr lang="en-US" altLang="ru-RU" b="1">
                  <a:solidFill>
                    <a:schemeClr val="bg1"/>
                  </a:solidFill>
                  <a:ea typeface="ヒラギノ角ゴ Pro W3"/>
                  <a:cs typeface="ヒラギノ角ゴ Pro W3"/>
                </a:rPr>
                <a:t>II</a:t>
              </a:r>
              <a:endParaRPr lang="ru-RU" altLang="ru-RU">
                <a:solidFill>
                  <a:schemeClr val="bg1"/>
                </a:solidFill>
                <a:ea typeface="ヒラギノ角ゴ Pro W3"/>
                <a:cs typeface="ヒラギノ角ゴ Pro W3"/>
              </a:endParaRPr>
            </a:p>
          </p:txBody>
        </p:sp>
      </p:grpSp>
      <p:sp>
        <p:nvSpPr>
          <p:cNvPr id="34" name="Прямоугольник 33"/>
          <p:cNvSpPr/>
          <p:nvPr/>
        </p:nvSpPr>
        <p:spPr>
          <a:xfrm>
            <a:off x="2684463" y="3859213"/>
            <a:ext cx="6053137" cy="12636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9342" tIns="69342" rIns="92456" bIns="104013"/>
          <a:lstStyle>
            <a:lvl1pPr marL="342900" indent="-342900" defTabSz="577850">
              <a:defRPr>
                <a:solidFill>
                  <a:schemeClr val="tx1"/>
                </a:solidFill>
                <a:latin typeface="Arial" panose="020B0604020202020204" pitchFamily="34" charset="0"/>
                <a:ea typeface="ヒラギノ角ゴ Pro W3"/>
                <a:cs typeface="ヒラギノ角ゴ Pro W3"/>
              </a:defRPr>
            </a:lvl1pPr>
            <a:lvl2pPr defTabSz="577850">
              <a:defRPr>
                <a:solidFill>
                  <a:schemeClr val="tx1"/>
                </a:solidFill>
                <a:latin typeface="Arial" panose="020B0604020202020204" pitchFamily="34" charset="0"/>
                <a:ea typeface="ヒラギノ角ゴ Pro W3"/>
                <a:cs typeface="ヒラギノ角ゴ Pro W3"/>
              </a:defRPr>
            </a:lvl2pPr>
            <a:lvl3pPr marL="1143000" indent="-228600" defTabSz="577850">
              <a:defRPr>
                <a:solidFill>
                  <a:schemeClr val="tx1"/>
                </a:solidFill>
                <a:latin typeface="Arial" panose="020B0604020202020204" pitchFamily="34" charset="0"/>
                <a:ea typeface="ヒラギノ角ゴ Pro W3"/>
                <a:cs typeface="ヒラギノ角ゴ Pro W3"/>
              </a:defRPr>
            </a:lvl3pPr>
            <a:lvl4pPr marL="1600200" indent="-228600" defTabSz="577850">
              <a:defRPr>
                <a:solidFill>
                  <a:schemeClr val="tx1"/>
                </a:solidFill>
                <a:latin typeface="Arial" panose="020B0604020202020204" pitchFamily="34" charset="0"/>
                <a:ea typeface="ヒラギノ角ゴ Pro W3"/>
                <a:cs typeface="ヒラギノ角ゴ Pro W3"/>
              </a:defRPr>
            </a:lvl4pPr>
            <a:lvl5pPr marL="2057400" indent="-228600" defTabSz="577850">
              <a:defRPr>
                <a:solidFill>
                  <a:schemeClr val="tx1"/>
                </a:solidFill>
                <a:latin typeface="Arial" panose="020B0604020202020204" pitchFamily="34" charset="0"/>
                <a:ea typeface="ヒラギノ角ゴ Pro W3"/>
                <a:cs typeface="ヒラギノ角ゴ Pro W3"/>
              </a:defRPr>
            </a:lvl5pPr>
            <a:lvl6pPr marL="2514600" indent="-228600" defTabSz="57785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57785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57785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57785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lvl="1" eaLnBrk="1" hangingPunct="1">
              <a:spcAft>
                <a:spcPct val="15000"/>
              </a:spcAft>
              <a:defRPr/>
            </a:pPr>
            <a:r>
              <a:rPr lang="en-US" sz="1200" b="1" dirty="0">
                <a:solidFill>
                  <a:srgbClr val="002060"/>
                </a:solidFill>
                <a:cs typeface="Arial" panose="020B0604020202020204" pitchFamily="34" charset="0"/>
              </a:rPr>
              <a:t>Total list of enterprise and organizations where the project is implemented </a:t>
            </a:r>
            <a:r>
              <a:rPr lang="az-Latn-AZ" sz="1200" b="1" dirty="0">
                <a:solidFill>
                  <a:srgbClr val="002060"/>
                </a:solidFill>
                <a:cs typeface="Arial" panose="020B0604020202020204" pitchFamily="34" charset="0"/>
              </a:rPr>
              <a:t>-  60</a:t>
            </a:r>
            <a:endParaRPr lang="ru-RU" sz="1200" b="1" dirty="0">
              <a:solidFill>
                <a:srgbClr val="002060"/>
              </a:solidFill>
            </a:endParaRPr>
          </a:p>
          <a:p>
            <a:pPr marL="0" lvl="1" eaLnBrk="1" hangingPunct="1">
              <a:spcAft>
                <a:spcPct val="15000"/>
              </a:spcAft>
              <a:defRPr/>
            </a:pPr>
            <a:endParaRPr lang="az-Latn-AZ" sz="1100" b="1" i="1" dirty="0" smtClean="0">
              <a:solidFill>
                <a:srgbClr val="002060"/>
              </a:solidFill>
              <a:cs typeface="Arial" panose="020B0604020202020204" pitchFamily="34" charset="0"/>
            </a:endParaRPr>
          </a:p>
          <a:p>
            <a:pPr marL="0" lvl="1" eaLnBrk="1" hangingPunct="1">
              <a:spcAft>
                <a:spcPct val="15000"/>
              </a:spcAft>
              <a:defRPr/>
            </a:pPr>
            <a:r>
              <a:rPr lang="en-US" sz="1200" b="1" i="1" dirty="0">
                <a:solidFill>
                  <a:srgbClr val="002060"/>
                </a:solidFill>
                <a:cs typeface="Arial" panose="020B0604020202020204" pitchFamily="34" charset="0"/>
              </a:rPr>
              <a:t>including </a:t>
            </a:r>
            <a:r>
              <a:rPr lang="az-Latn-AZ" sz="1200" b="1" i="1" dirty="0">
                <a:solidFill>
                  <a:srgbClr val="002060"/>
                </a:solidFill>
                <a:cs typeface="Arial" panose="020B0604020202020204" pitchFamily="34" charset="0"/>
              </a:rPr>
              <a:t>: </a:t>
            </a:r>
          </a:p>
          <a:p>
            <a:pPr marL="177800" lvl="1" indent="-177800" eaLnBrk="1" hangingPunct="1">
              <a:spcAft>
                <a:spcPct val="15000"/>
              </a:spcAft>
              <a:buFont typeface="Wingdings" panose="05000000000000000000" pitchFamily="2" charset="2"/>
              <a:buChar char="§"/>
              <a:defRPr/>
            </a:pPr>
            <a:r>
              <a:rPr lang="en-US" sz="1200" dirty="0">
                <a:solidFill>
                  <a:srgbClr val="002060"/>
                </a:solidFill>
                <a:cs typeface="Arial" panose="020B0604020202020204" pitchFamily="34" charset="0"/>
              </a:rPr>
              <a:t>Universities financed from  state budget</a:t>
            </a:r>
            <a:r>
              <a:rPr lang="az-Latn-AZ" sz="1200" dirty="0">
                <a:solidFill>
                  <a:srgbClr val="002060"/>
                </a:solidFill>
                <a:cs typeface="Arial" panose="020B0604020202020204" pitchFamily="34" charset="0"/>
              </a:rPr>
              <a:t>   </a:t>
            </a:r>
            <a:r>
              <a:rPr lang="en-US" sz="1200" dirty="0">
                <a:solidFill>
                  <a:srgbClr val="002060"/>
                </a:solidFill>
                <a:cs typeface="Arial" panose="020B0604020202020204" pitchFamily="34" charset="0"/>
              </a:rPr>
              <a:t>       </a:t>
            </a:r>
            <a:r>
              <a:rPr lang="az-Latn-AZ" sz="1200" dirty="0">
                <a:solidFill>
                  <a:srgbClr val="002060"/>
                </a:solidFill>
                <a:cs typeface="Arial" panose="020B0604020202020204" pitchFamily="34" charset="0"/>
              </a:rPr>
              <a:t>-   6 </a:t>
            </a:r>
          </a:p>
          <a:p>
            <a:pPr marL="177800" lvl="1" indent="-177800" eaLnBrk="1" hangingPunct="1">
              <a:spcAft>
                <a:spcPct val="15000"/>
              </a:spcAft>
              <a:buFont typeface="Wingdings" panose="05000000000000000000" pitchFamily="2" charset="2"/>
              <a:buChar char="§"/>
              <a:defRPr/>
            </a:pPr>
            <a:r>
              <a:rPr lang="en-US" sz="1200" dirty="0">
                <a:solidFill>
                  <a:srgbClr val="002060"/>
                </a:solidFill>
                <a:cs typeface="Arial" panose="020B0604020202020204" pitchFamily="34" charset="0"/>
              </a:rPr>
              <a:t>Other budget institutions</a:t>
            </a:r>
            <a:r>
              <a:rPr lang="az-Latn-AZ" sz="1200" dirty="0">
                <a:solidFill>
                  <a:srgbClr val="002060"/>
                </a:solidFill>
                <a:cs typeface="Arial" panose="020B0604020202020204" pitchFamily="34" charset="0"/>
              </a:rPr>
              <a:t>                           </a:t>
            </a:r>
            <a:r>
              <a:rPr lang="en-US" sz="1200" dirty="0">
                <a:solidFill>
                  <a:srgbClr val="002060"/>
                </a:solidFill>
                <a:cs typeface="Arial" panose="020B0604020202020204" pitchFamily="34" charset="0"/>
              </a:rPr>
              <a:t>       </a:t>
            </a:r>
            <a:r>
              <a:rPr lang="az-Latn-AZ" sz="1200" dirty="0">
                <a:solidFill>
                  <a:srgbClr val="002060"/>
                </a:solidFill>
                <a:cs typeface="Arial" panose="020B0604020202020204" pitchFamily="34" charset="0"/>
              </a:rPr>
              <a:t>-  54</a:t>
            </a:r>
          </a:p>
        </p:txBody>
      </p:sp>
      <p:sp>
        <p:nvSpPr>
          <p:cNvPr id="34827" name="TextBox 34"/>
          <p:cNvSpPr txBox="1">
            <a:spLocks noChangeArrowheads="1"/>
          </p:cNvSpPr>
          <p:nvPr/>
        </p:nvSpPr>
        <p:spPr bwMode="auto">
          <a:xfrm>
            <a:off x="709613" y="3238500"/>
            <a:ext cx="8110537" cy="415925"/>
          </a:xfrm>
          <a:prstGeom prst="rect">
            <a:avLst/>
          </a:prstGeom>
          <a:noFill/>
          <a:ln w="9525">
            <a:noFill/>
            <a:miter lim="800000"/>
            <a:headEnd/>
            <a:tailEnd/>
          </a:ln>
        </p:spPr>
        <p:txBody>
          <a:bodyPr>
            <a:spAutoFit/>
          </a:bodyPr>
          <a:lstStyle/>
          <a:p>
            <a:pPr algn="just" eaLnBrk="1" hangingPunct="1">
              <a:lnSpc>
                <a:spcPct val="150000"/>
              </a:lnSpc>
              <a:buClr>
                <a:srgbClr val="002060"/>
              </a:buClr>
              <a:buSzPct val="100000"/>
              <a:buFont typeface="Wingdings" pitchFamily="2" charset="2"/>
              <a:buChar char="§"/>
            </a:pPr>
            <a:r>
              <a:rPr lang="en-US" altLang="ru-RU" sz="1600" b="1">
                <a:solidFill>
                  <a:srgbClr val="00194C"/>
                </a:solidFill>
              </a:rPr>
              <a:t>  </a:t>
            </a:r>
            <a:r>
              <a:rPr lang="en-US" altLang="ru-RU" sz="1600" b="1" u="sng">
                <a:solidFill>
                  <a:srgbClr val="00194C"/>
                </a:solidFill>
              </a:rPr>
              <a:t>Phase 2</a:t>
            </a:r>
            <a:r>
              <a:rPr lang="en-US" altLang="ru-RU" sz="1600">
                <a:solidFill>
                  <a:srgbClr val="00194C"/>
                </a:solidFill>
              </a:rPr>
              <a:t> – Introduction of the system in additional 60 institutions.</a:t>
            </a:r>
          </a:p>
        </p:txBody>
      </p:sp>
      <p:sp>
        <p:nvSpPr>
          <p:cNvPr id="34828" name="TextBox 35"/>
          <p:cNvSpPr txBox="1">
            <a:spLocks noChangeArrowheads="1"/>
          </p:cNvSpPr>
          <p:nvPr/>
        </p:nvSpPr>
        <p:spPr bwMode="auto">
          <a:xfrm>
            <a:off x="754063" y="5478463"/>
            <a:ext cx="8108950" cy="830262"/>
          </a:xfrm>
          <a:prstGeom prst="rect">
            <a:avLst/>
          </a:prstGeom>
          <a:noFill/>
          <a:ln w="9525">
            <a:noFill/>
            <a:miter lim="800000"/>
            <a:headEnd/>
            <a:tailEnd/>
          </a:ln>
        </p:spPr>
        <p:txBody>
          <a:bodyPr>
            <a:spAutoFit/>
          </a:bodyPr>
          <a:lstStyle/>
          <a:p>
            <a:pPr algn="just" eaLnBrk="1" hangingPunct="1">
              <a:lnSpc>
                <a:spcPct val="150000"/>
              </a:lnSpc>
              <a:buClr>
                <a:srgbClr val="002060"/>
              </a:buClr>
              <a:buSzPct val="100000"/>
              <a:buFont typeface="Wingdings" pitchFamily="2" charset="2"/>
              <a:buChar char="§"/>
            </a:pPr>
            <a:r>
              <a:rPr lang="en-US" altLang="ru-RU" sz="1600" b="1">
                <a:solidFill>
                  <a:srgbClr val="00194C"/>
                </a:solidFill>
              </a:rPr>
              <a:t>  </a:t>
            </a:r>
            <a:r>
              <a:rPr lang="en-US" altLang="ru-RU" sz="1600" b="1" u="sng">
                <a:solidFill>
                  <a:srgbClr val="00194C"/>
                </a:solidFill>
              </a:rPr>
              <a:t>Phase 3</a:t>
            </a:r>
            <a:r>
              <a:rPr lang="en-US" altLang="ru-RU" sz="1600">
                <a:solidFill>
                  <a:srgbClr val="00194C"/>
                </a:solidFill>
              </a:rPr>
              <a:t> – Introduction of the system in all budget institutions across the country.</a:t>
            </a:r>
          </a:p>
          <a:p>
            <a:pPr algn="just" eaLnBrk="1" hangingPunct="1">
              <a:lnSpc>
                <a:spcPct val="150000"/>
              </a:lnSpc>
              <a:buClr>
                <a:srgbClr val="002060"/>
              </a:buClr>
              <a:buSzPct val="100000"/>
              <a:buFont typeface="Wingdings" pitchFamily="2" charset="2"/>
              <a:buChar char="§"/>
            </a:pPr>
            <a:r>
              <a:rPr lang="en-US" altLang="ru-RU" sz="1600">
                <a:solidFill>
                  <a:srgbClr val="00194C"/>
                </a:solidFill>
              </a:rPr>
              <a:t>  The Phases 1, 2 are implemented within the framework of CAPSAP project. </a:t>
            </a:r>
          </a:p>
        </p:txBody>
      </p:sp>
      <p:pic>
        <p:nvPicPr>
          <p:cNvPr id="25" name="Рисунок 11"/>
          <p:cNvPicPr>
            <a:picLocks noChangeAspect="1"/>
          </p:cNvPicPr>
          <p:nvPr/>
        </p:nvPicPr>
        <p:blipFill>
          <a:blip r:embed="rId3"/>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500"/>
                                        <p:tgtEl>
                                          <p:spTgt spid="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up)">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a:xfrm>
            <a:off x="365448" y="2924944"/>
            <a:ext cx="8458200" cy="76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fontScale="90000"/>
          </a:bodyPr>
          <a:lstStyle/>
          <a:p>
            <a:pPr algn="ctr" eaLnBrk="1" fontAlgn="auto" hangingPunct="1">
              <a:spcAft>
                <a:spcPts val="0"/>
              </a:spcAft>
              <a:defRPr/>
            </a:pPr>
            <a:r>
              <a:rPr lang="en-US" dirty="0" smtClean="0">
                <a:solidFill>
                  <a:schemeClr val="tx1"/>
                </a:solidFill>
                <a:effectLst/>
                <a:latin typeface="Arial" charset="0"/>
              </a:rPr>
              <a:t>Thank you!</a:t>
            </a:r>
            <a:endParaRPr lang="ru-RU" dirty="0" smtClean="0">
              <a:solidFill>
                <a:schemeClr val="tx1"/>
              </a:solidFill>
              <a:effectLst/>
              <a:latin typeface="Arial" charset="0"/>
            </a:endParaRPr>
          </a:p>
        </p:txBody>
      </p:sp>
      <p:pic>
        <p:nvPicPr>
          <p:cNvPr id="6" name="Рисунок 5"/>
          <p:cNvPicPr>
            <a:picLocks noChangeAspect="1"/>
          </p:cNvPicPr>
          <p:nvPr/>
        </p:nvPicPr>
        <p:blipFill>
          <a:blip r:embed="rId3" cstate="print"/>
          <a:stretch>
            <a:fillRect/>
          </a:stretch>
        </p:blipFill>
        <p:spPr>
          <a:xfrm>
            <a:off x="4135438" y="100013"/>
            <a:ext cx="508000" cy="554037"/>
          </a:xfrm>
          <a:prstGeom prst="rect">
            <a:avLst/>
          </a:prstGeom>
          <a:effectLst>
            <a:outerShdw blurRad="50800" dist="38100" dir="5400000" algn="t" rotWithShape="0">
              <a:prstClr val="black">
                <a:alpha val="40000"/>
              </a:prstClr>
            </a:outerShdw>
          </a:effectLst>
        </p:spPr>
      </p:pic>
      <p:sp>
        <p:nvSpPr>
          <p:cNvPr id="135172" name="TextBox 12"/>
          <p:cNvSpPr txBox="1">
            <a:spLocks noChangeArrowheads="1"/>
          </p:cNvSpPr>
          <p:nvPr/>
        </p:nvSpPr>
        <p:spPr bwMode="auto">
          <a:xfrm>
            <a:off x="3756025" y="692150"/>
            <a:ext cx="1320800" cy="400050"/>
          </a:xfrm>
          <a:prstGeom prst="rect">
            <a:avLst/>
          </a:prstGeom>
          <a:noFill/>
          <a:ln w="9525">
            <a:noFill/>
            <a:miter lim="800000"/>
            <a:headEnd/>
            <a:tailEnd/>
          </a:ln>
        </p:spPr>
        <p:txBody>
          <a:bodyPr wrap="none">
            <a:spAutoFit/>
          </a:bodyPr>
          <a:lstStyle/>
          <a:p>
            <a:pPr algn="ctr" eaLnBrk="1" hangingPunct="1"/>
            <a:r>
              <a:rPr lang="en-US" altLang="ru-RU" sz="1000" dirty="0">
                <a:solidFill>
                  <a:srgbClr val="FFFFFF"/>
                </a:solidFill>
                <a:cs typeface="Segoe UI" pitchFamily="34" charset="0"/>
              </a:rPr>
              <a:t>Ministry of Finance</a:t>
            </a:r>
          </a:p>
          <a:p>
            <a:pPr algn="ctr" eaLnBrk="1" hangingPunct="1"/>
            <a:r>
              <a:rPr lang="en-US" altLang="ru-RU" sz="1000" dirty="0">
                <a:solidFill>
                  <a:srgbClr val="FFFFFF"/>
                </a:solidFill>
                <a:cs typeface="Segoe UI" pitchFamily="34" charset="0"/>
              </a:rPr>
              <a:t>Azerbaijan Republic</a:t>
            </a:r>
          </a:p>
        </p:txBody>
      </p:sp>
      <p:pic>
        <p:nvPicPr>
          <p:cNvPr id="135173" name="Рисунок 1"/>
          <p:cNvPicPr>
            <a:picLocks noChangeAspect="1"/>
          </p:cNvPicPr>
          <p:nvPr/>
        </p:nvPicPr>
        <p:blipFill>
          <a:blip r:embed="rId4"/>
          <a:srcRect/>
          <a:stretch>
            <a:fillRect/>
          </a:stretch>
        </p:blipFill>
        <p:spPr bwMode="auto">
          <a:xfrm>
            <a:off x="7596188" y="300038"/>
            <a:ext cx="1295400" cy="354012"/>
          </a:xfrm>
          <a:prstGeom prst="rect">
            <a:avLst/>
          </a:prstGeom>
          <a:noFill/>
          <a:ln w="9525">
            <a:noFill/>
            <a:miter lim="800000"/>
            <a:headEnd/>
            <a:tailEnd/>
          </a:ln>
        </p:spPr>
      </p:pic>
      <p:pic>
        <p:nvPicPr>
          <p:cNvPr id="135174" name="Рисунок 8"/>
          <p:cNvPicPr>
            <a:picLocks noChangeAspect="1"/>
          </p:cNvPicPr>
          <p:nvPr/>
        </p:nvPicPr>
        <p:blipFill>
          <a:blip r:embed="rId5"/>
          <a:srcRect/>
          <a:stretch>
            <a:fillRect/>
          </a:stretch>
        </p:blipFill>
        <p:spPr bwMode="auto">
          <a:xfrm>
            <a:off x="395288" y="260350"/>
            <a:ext cx="1725612" cy="342900"/>
          </a:xfrm>
          <a:prstGeom prst="rect">
            <a:avLst/>
          </a:prstGeom>
          <a:noFill/>
          <a:ln w="9525">
            <a:noFill/>
            <a:miter lim="800000"/>
            <a:headEnd/>
            <a:tailEnd/>
          </a:ln>
        </p:spPr>
      </p:pic>
      <p:sp>
        <p:nvSpPr>
          <p:cNvPr id="8" name="Text Box 4"/>
          <p:cNvSpPr txBox="1">
            <a:spLocks noChangeArrowheads="1"/>
          </p:cNvSpPr>
          <p:nvPr/>
        </p:nvSpPr>
        <p:spPr bwMode="auto">
          <a:xfrm>
            <a:off x="6084168" y="5661248"/>
            <a:ext cx="30598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az-Latn-AZ" altLang="en-US" sz="1200" dirty="0" smtClean="0"/>
              <a:t>Az</a:t>
            </a:r>
            <a:r>
              <a:rPr lang="en-US" altLang="en-US" sz="1200" dirty="0" err="1" smtClean="0"/>
              <a:t>erbaijan</a:t>
            </a:r>
            <a:r>
              <a:rPr lang="az-Latn-AZ" altLang="en-US" sz="1200" dirty="0" smtClean="0"/>
              <a:t>, Bak</a:t>
            </a:r>
            <a:r>
              <a:rPr lang="en-US" altLang="en-US" sz="1200" dirty="0" smtClean="0"/>
              <a:t>u city,</a:t>
            </a:r>
            <a:r>
              <a:rPr lang="az-Latn-AZ" altLang="en-US" sz="1200" dirty="0" smtClean="0"/>
              <a:t> </a:t>
            </a:r>
            <a:r>
              <a:rPr lang="en-US" altLang="en-US" sz="1200" dirty="0" err="1" smtClean="0"/>
              <a:t>B.Vahabzade</a:t>
            </a:r>
            <a:r>
              <a:rPr lang="en-US" altLang="en-US" sz="1200" dirty="0" smtClean="0"/>
              <a:t> str.</a:t>
            </a:r>
            <a:r>
              <a:rPr lang="az-Latn-AZ" altLang="en-US" sz="1200" dirty="0" smtClean="0"/>
              <a:t> 9</a:t>
            </a:r>
          </a:p>
          <a:p>
            <a:pPr eaLnBrk="1" hangingPunct="1">
              <a:defRPr/>
            </a:pPr>
            <a:r>
              <a:rPr lang="az-Latn-AZ" altLang="en-US" sz="1200" dirty="0" smtClean="0"/>
              <a:t>Tel</a:t>
            </a:r>
            <a:r>
              <a:rPr lang="en-US" altLang="en-US" sz="1200" dirty="0" smtClean="0"/>
              <a:t>:	     (994 12) 510 1100</a:t>
            </a:r>
          </a:p>
          <a:p>
            <a:pPr eaLnBrk="1" hangingPunct="1">
              <a:defRPr/>
            </a:pPr>
            <a:r>
              <a:rPr lang="en-US" altLang="en-US" sz="1200" dirty="0" smtClean="0"/>
              <a:t>F</a:t>
            </a:r>
            <a:r>
              <a:rPr lang="az-Latn-AZ" altLang="en-US" sz="1200" dirty="0" smtClean="0"/>
              <a:t>a</a:t>
            </a:r>
            <a:r>
              <a:rPr lang="en-US" altLang="en-US" sz="1200" dirty="0" smtClean="0"/>
              <a:t>x:	     (994 12) 439 2633</a:t>
            </a:r>
          </a:p>
          <a:p>
            <a:pPr eaLnBrk="1" hangingPunct="1">
              <a:defRPr/>
            </a:pPr>
            <a:r>
              <a:rPr lang="en-US" altLang="en-US" sz="1200" dirty="0" smtClean="0"/>
              <a:t>E-mail:	     </a:t>
            </a:r>
            <a:r>
              <a:rPr lang="az-Latn-AZ" altLang="en-US" sz="1200" dirty="0" smtClean="0">
                <a:hlinkClick r:id="rId6"/>
              </a:rPr>
              <a:t>office</a:t>
            </a:r>
            <a:r>
              <a:rPr lang="en-US" altLang="en-US" sz="1200" dirty="0" smtClean="0">
                <a:hlinkClick r:id="rId6"/>
              </a:rPr>
              <a:t>@sinam.net</a:t>
            </a:r>
            <a:endParaRPr lang="en-US" altLang="en-US" sz="1200" dirty="0" smtClean="0"/>
          </a:p>
          <a:p>
            <a:pPr eaLnBrk="1" hangingPunct="1">
              <a:defRPr/>
            </a:pPr>
            <a:r>
              <a:rPr lang="en-US" altLang="en-US" sz="1200" dirty="0" smtClean="0"/>
              <a:t>URL:	     </a:t>
            </a:r>
            <a:r>
              <a:rPr lang="en-US" altLang="en-US" sz="1200" dirty="0" smtClean="0">
                <a:hlinkClick r:id="rId7"/>
              </a:rPr>
              <a:t>www.sinam.net</a:t>
            </a:r>
            <a:endParaRPr lang="ru-RU" altLang="en-US" sz="1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95288" y="404813"/>
            <a:ext cx="8229600" cy="577850"/>
          </a:xfrm>
        </p:spPr>
        <p:txBody>
          <a:bodyPr lIns="91440" rIns="91440" bIns="45720"/>
          <a:lstStyle/>
          <a:p>
            <a:pPr eaLnBrk="1" hangingPunct="1"/>
            <a:r>
              <a:rPr lang="en-US" altLang="ru-RU" sz="3000" b="1" smtClean="0">
                <a:solidFill>
                  <a:srgbClr val="00194C"/>
                </a:solidFill>
                <a:latin typeface="Arial" pitchFamily="34" charset="0"/>
                <a:cs typeface="Arial" pitchFamily="34" charset="0"/>
              </a:rPr>
              <a:t>System sustainability</a:t>
            </a:r>
          </a:p>
        </p:txBody>
      </p:sp>
      <p:sp>
        <p:nvSpPr>
          <p:cNvPr id="28675" name="Content Placeholder 4"/>
          <p:cNvSpPr>
            <a:spLocks noGrp="1"/>
          </p:cNvSpPr>
          <p:nvPr>
            <p:ph idx="1"/>
          </p:nvPr>
        </p:nvSpPr>
        <p:spPr>
          <a:xfrm>
            <a:off x="251521" y="1772815"/>
            <a:ext cx="8373368" cy="3743747"/>
          </a:xfrm>
        </p:spPr>
        <p:txBody>
          <a:bodyPr/>
          <a:lstStyle/>
          <a:p>
            <a:pPr eaLnBrk="1" hangingPunct="1">
              <a:lnSpc>
                <a:spcPct val="150000"/>
              </a:lnSpc>
              <a:buFont typeface="Wingdings 2" pitchFamily="18" charset="2"/>
              <a:buNone/>
              <a:defRPr/>
            </a:pPr>
            <a:r>
              <a:rPr lang="en-US" altLang="ru-RU" sz="1800" dirty="0" smtClean="0">
                <a:solidFill>
                  <a:srgbClr val="00194C"/>
                </a:solidFill>
                <a:latin typeface="Arial" panose="020B0604020202020204" pitchFamily="34" charset="0"/>
                <a:cs typeface="Arial" panose="020B0604020202020204" pitchFamily="34" charset="0"/>
              </a:rPr>
              <a:t>   </a:t>
            </a:r>
          </a:p>
          <a:p>
            <a:pPr marL="271463" indent="-1588" algn="just" eaLnBrk="1" hangingPunct="1">
              <a:lnSpc>
                <a:spcPct val="150000"/>
              </a:lnSpc>
              <a:buFont typeface="Wingdings 2" pitchFamily="18" charset="2"/>
              <a:buNone/>
              <a:defRPr/>
            </a:pPr>
            <a:r>
              <a:rPr lang="en-US" altLang="ru-RU" sz="1800" dirty="0" smtClean="0">
                <a:solidFill>
                  <a:srgbClr val="00194C"/>
                </a:solidFill>
                <a:latin typeface="Arial" panose="020B0604020202020204" pitchFamily="34" charset="0"/>
                <a:cs typeface="Arial" panose="020B0604020202020204" pitchFamily="34" charset="0"/>
              </a:rPr>
              <a:t>A Certified Service Center for SERP system will be established to carry out system maintenance and support, enroll new users, deliver trainings to staff of user institutions, etc. </a:t>
            </a:r>
          </a:p>
          <a:p>
            <a:pPr marL="271463" indent="-1588" algn="just" eaLnBrk="1" hangingPunct="1">
              <a:lnSpc>
                <a:spcPct val="150000"/>
              </a:lnSpc>
              <a:buFont typeface="Wingdings 2" pitchFamily="18" charset="2"/>
              <a:buNone/>
              <a:defRPr/>
            </a:pPr>
            <a:endParaRPr lang="en-US" altLang="ru-RU" sz="1800" dirty="0" smtClean="0">
              <a:solidFill>
                <a:srgbClr val="00194C"/>
              </a:solidFill>
              <a:latin typeface="Arial" panose="020B0604020202020204" pitchFamily="34" charset="0"/>
              <a:cs typeface="Arial" panose="020B0604020202020204" pitchFamily="34" charset="0"/>
            </a:endParaRPr>
          </a:p>
          <a:p>
            <a:pPr marL="271463" indent="-1588" algn="just" eaLnBrk="1" hangingPunct="1">
              <a:lnSpc>
                <a:spcPct val="150000"/>
              </a:lnSpc>
              <a:buFont typeface="Wingdings 2" pitchFamily="18" charset="2"/>
              <a:buNone/>
              <a:defRPr/>
            </a:pPr>
            <a:r>
              <a:rPr lang="en-US" altLang="ru-RU" sz="1800" dirty="0" smtClean="0">
                <a:solidFill>
                  <a:srgbClr val="00194C"/>
                </a:solidFill>
                <a:latin typeface="Arial" panose="020B0604020202020204" pitchFamily="34" charset="0"/>
                <a:cs typeface="Arial" panose="020B0604020202020204" pitchFamily="34" charset="0"/>
              </a:rPr>
              <a:t>The 3</a:t>
            </a:r>
            <a:r>
              <a:rPr lang="en-US" altLang="ru-RU" sz="1800" baseline="30000" dirty="0" smtClean="0">
                <a:solidFill>
                  <a:srgbClr val="00194C"/>
                </a:solidFill>
                <a:latin typeface="Arial" panose="020B0604020202020204" pitchFamily="34" charset="0"/>
                <a:cs typeface="Arial" panose="020B0604020202020204" pitchFamily="34" charset="0"/>
              </a:rPr>
              <a:t>rd</a:t>
            </a:r>
            <a:r>
              <a:rPr lang="en-US" altLang="ru-RU" sz="1800" dirty="0" smtClean="0">
                <a:solidFill>
                  <a:srgbClr val="00194C"/>
                </a:solidFill>
                <a:latin typeface="Arial" panose="020B0604020202020204" pitchFamily="34" charset="0"/>
                <a:cs typeface="Arial" panose="020B0604020202020204" pitchFamily="34" charset="0"/>
              </a:rPr>
              <a:t> Phase  will be implemented by the Ministry of Finance through the Service Center .</a:t>
            </a:r>
          </a:p>
        </p:txBody>
      </p:sp>
      <p:pic>
        <p:nvPicPr>
          <p:cNvPr id="4" name="Рисунок 11"/>
          <p:cNvPicPr>
            <a:picLocks noChangeAspect="1"/>
          </p:cNvPicPr>
          <p:nvPr/>
        </p:nvPicPr>
        <p:blipFill>
          <a:blip r:embed="rId3"/>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5875" y="71438"/>
            <a:ext cx="7934325" cy="762000"/>
          </a:xfrm>
        </p:spPr>
        <p:txBody>
          <a:bodyPr lIns="91440" rIns="91440" bIns="45720"/>
          <a:lstStyle/>
          <a:p>
            <a:r>
              <a:rPr lang="en-US" altLang="en-US" sz="3000" b="1" dirty="0" smtClean="0">
                <a:solidFill>
                  <a:srgbClr val="00194C"/>
                </a:solidFill>
                <a:latin typeface="Arial" pitchFamily="34" charset="0"/>
              </a:rPr>
              <a:t>Organizations that use the System</a:t>
            </a:r>
          </a:p>
        </p:txBody>
      </p:sp>
      <p:sp>
        <p:nvSpPr>
          <p:cNvPr id="3" name="Content Placeholder 2"/>
          <p:cNvSpPr>
            <a:spLocks noGrp="1"/>
          </p:cNvSpPr>
          <p:nvPr>
            <p:ph idx="1"/>
          </p:nvPr>
        </p:nvSpPr>
        <p:spPr>
          <a:xfrm>
            <a:off x="258763" y="1031875"/>
            <a:ext cx="8893175" cy="5565775"/>
          </a:xfrm>
        </p:spPr>
        <p:txBody>
          <a:bodyPr/>
          <a:lstStyle/>
          <a:p>
            <a:pPr marL="0" indent="0">
              <a:spcBef>
                <a:spcPts val="0"/>
              </a:spcBef>
              <a:spcAft>
                <a:spcPts val="600"/>
              </a:spcAft>
              <a:buFont typeface="Arial" panose="020B0604020202020204" pitchFamily="34" charset="0"/>
              <a:buNone/>
              <a:defRPr/>
            </a:pPr>
            <a:r>
              <a:rPr lang="en-US" sz="1600" b="1" kern="0" dirty="0" smtClean="0">
                <a:solidFill>
                  <a:srgbClr val="002060"/>
                </a:solidFill>
                <a:latin typeface="Arial" panose="020B0604020202020204" pitchFamily="34" charset="0"/>
                <a:cs typeface="Arial" panose="020B0604020202020204" pitchFamily="34" charset="0"/>
              </a:rPr>
              <a:t>Number of organizations already connected into the System:</a:t>
            </a:r>
          </a:p>
          <a:p>
            <a:pPr>
              <a:spcBef>
                <a:spcPts val="0"/>
              </a:spcBef>
              <a:spcAft>
                <a:spcPts val="600"/>
              </a:spcAft>
              <a:buFont typeface="Wingdings" panose="05000000000000000000" pitchFamily="2" charset="2"/>
              <a:buChar char="q"/>
              <a:defRPr/>
            </a:pPr>
            <a:endParaRPr lang="en-US" sz="1600" kern="0" dirty="0">
              <a:solidFill>
                <a:srgbClr val="002060"/>
              </a:solidFill>
              <a:latin typeface="Arial" panose="020B0604020202020204" pitchFamily="34" charset="0"/>
              <a:cs typeface="Arial" panose="020B0604020202020204" pitchFamily="34" charset="0"/>
            </a:endParaRPr>
          </a:p>
          <a:p>
            <a:pPr>
              <a:spcBef>
                <a:spcPts val="0"/>
              </a:spcBef>
              <a:spcAft>
                <a:spcPts val="600"/>
              </a:spcAft>
              <a:buClr>
                <a:srgbClr val="002060"/>
              </a:buClr>
              <a:buFont typeface="Wingdings" panose="05000000000000000000" pitchFamily="2" charset="2"/>
              <a:buChar char="§"/>
              <a:defRPr/>
            </a:pPr>
            <a:r>
              <a:rPr lang="en-US" sz="1600" kern="0" dirty="0" smtClean="0">
                <a:solidFill>
                  <a:srgbClr val="002060"/>
                </a:solidFill>
                <a:latin typeface="Arial" panose="020B0604020202020204" pitchFamily="34" charset="0"/>
                <a:cs typeface="Arial" panose="020B0604020202020204" pitchFamily="34" charset="0"/>
              </a:rPr>
              <a:t>111 Budget institutions:</a:t>
            </a:r>
          </a:p>
          <a:p>
            <a:pPr lvl="1">
              <a:spcBef>
                <a:spcPts val="0"/>
              </a:spcBef>
              <a:spcAft>
                <a:spcPts val="600"/>
              </a:spcAft>
              <a:buClr>
                <a:srgbClr val="002060"/>
              </a:buClr>
              <a:buFont typeface="Arial" panose="020B0604020202020204" pitchFamily="34" charset="0"/>
              <a:buChar char="•"/>
              <a:defRPr/>
            </a:pPr>
            <a:r>
              <a:rPr lang="en-US" sz="1600" kern="0" dirty="0" smtClean="0">
                <a:solidFill>
                  <a:srgbClr val="002060"/>
                </a:solidFill>
                <a:latin typeface="Arial" panose="020B0604020202020204" pitchFamily="34" charset="0"/>
                <a:cs typeface="Arial" panose="020B0604020202020204" pitchFamily="34" charset="0"/>
              </a:rPr>
              <a:t>30 Education and Science institutions</a:t>
            </a:r>
          </a:p>
          <a:p>
            <a:pPr lvl="1">
              <a:spcBef>
                <a:spcPts val="0"/>
              </a:spcBef>
              <a:spcAft>
                <a:spcPts val="600"/>
              </a:spcAft>
              <a:buClr>
                <a:srgbClr val="002060"/>
              </a:buClr>
              <a:buFont typeface="Arial" panose="020B0604020202020204" pitchFamily="34" charset="0"/>
              <a:buChar char="•"/>
              <a:defRPr/>
            </a:pPr>
            <a:r>
              <a:rPr lang="en-US" sz="1600" kern="0" dirty="0" smtClean="0">
                <a:solidFill>
                  <a:srgbClr val="002060"/>
                </a:solidFill>
                <a:latin typeface="Arial" panose="020B0604020202020204" pitchFamily="34" charset="0"/>
                <a:cs typeface="Arial" panose="020B0604020202020204" pitchFamily="34" charset="0"/>
              </a:rPr>
              <a:t>7 Courts</a:t>
            </a:r>
          </a:p>
          <a:p>
            <a:pPr lvl="1">
              <a:spcBef>
                <a:spcPts val="0"/>
              </a:spcBef>
              <a:spcAft>
                <a:spcPts val="600"/>
              </a:spcAft>
              <a:buClr>
                <a:srgbClr val="002060"/>
              </a:buClr>
              <a:buFont typeface="Arial" panose="020B0604020202020204" pitchFamily="34" charset="0"/>
              <a:buChar char="•"/>
              <a:defRPr/>
            </a:pPr>
            <a:r>
              <a:rPr lang="en-US" sz="1600" kern="0" dirty="0" smtClean="0">
                <a:solidFill>
                  <a:srgbClr val="002060"/>
                </a:solidFill>
                <a:latin typeface="Arial" panose="020B0604020202020204" pitchFamily="34" charset="0"/>
                <a:cs typeface="Arial" panose="020B0604020202020204" pitchFamily="34" charset="0"/>
              </a:rPr>
              <a:t>74 other State Authorities (Ministries, Committees, State Services, etc.)</a:t>
            </a:r>
          </a:p>
          <a:p>
            <a:pPr marL="365125" lvl="1" indent="-365125">
              <a:spcBef>
                <a:spcPts val="0"/>
              </a:spcBef>
              <a:spcAft>
                <a:spcPts val="600"/>
              </a:spcAft>
              <a:buClr>
                <a:srgbClr val="002060"/>
              </a:buClr>
              <a:buFont typeface="Wingdings" panose="05000000000000000000" pitchFamily="2" charset="2"/>
              <a:buChar char="§"/>
              <a:defRPr/>
            </a:pPr>
            <a:r>
              <a:rPr lang="en-US" sz="1600" kern="0" dirty="0" smtClean="0">
                <a:solidFill>
                  <a:srgbClr val="002060"/>
                </a:solidFill>
                <a:latin typeface="Arial" panose="020B0604020202020204" pitchFamily="34" charset="0"/>
                <a:cs typeface="Arial" panose="020B0604020202020204" pitchFamily="34" charset="0"/>
              </a:rPr>
              <a:t>3 private organizations</a:t>
            </a:r>
          </a:p>
          <a:p>
            <a:pPr marL="365125" lvl="1" indent="-365125">
              <a:spcBef>
                <a:spcPts val="0"/>
              </a:spcBef>
              <a:spcAft>
                <a:spcPts val="600"/>
              </a:spcAft>
              <a:buClr>
                <a:srgbClr val="002060"/>
              </a:buClr>
              <a:buFont typeface="Wingdings" panose="05000000000000000000" pitchFamily="2" charset="2"/>
              <a:buChar char="§"/>
              <a:defRPr/>
            </a:pPr>
            <a:r>
              <a:rPr lang="en-US" sz="1600" kern="0" dirty="0" smtClean="0">
                <a:solidFill>
                  <a:srgbClr val="002060"/>
                </a:solidFill>
                <a:latin typeface="Arial" panose="020B0604020202020204" pitchFamily="34" charset="0"/>
                <a:cs typeface="Arial" panose="020B0604020202020204" pitchFamily="34" charset="0"/>
              </a:rPr>
              <a:t>1 affiliation of foreign university </a:t>
            </a:r>
          </a:p>
          <a:p>
            <a:pPr marL="365125" lvl="1" indent="-365125">
              <a:spcBef>
                <a:spcPts val="0"/>
              </a:spcBef>
              <a:spcAft>
                <a:spcPts val="600"/>
              </a:spcAft>
              <a:buFont typeface="Wingdings" panose="05000000000000000000" pitchFamily="2" charset="2"/>
              <a:buChar char="q"/>
              <a:defRPr/>
            </a:pPr>
            <a:endParaRPr lang="en-US" sz="1600" kern="0" dirty="0">
              <a:solidFill>
                <a:srgbClr val="002060"/>
              </a:solidFill>
              <a:latin typeface="Arial" panose="020B0604020202020204" pitchFamily="34" charset="0"/>
              <a:cs typeface="Arial" panose="020B0604020202020204" pitchFamily="34" charset="0"/>
            </a:endParaRPr>
          </a:p>
          <a:p>
            <a:pPr marL="0" lvl="1" indent="0">
              <a:spcBef>
                <a:spcPts val="0"/>
              </a:spcBef>
              <a:spcAft>
                <a:spcPts val="600"/>
              </a:spcAft>
              <a:buFont typeface="Arial" panose="020B0604020202020204" pitchFamily="34" charset="0"/>
              <a:buNone/>
              <a:defRPr/>
            </a:pPr>
            <a:r>
              <a:rPr lang="en-US" sz="1600" b="1" kern="0" dirty="0" smtClean="0">
                <a:solidFill>
                  <a:srgbClr val="002060"/>
                </a:solidFill>
                <a:latin typeface="Arial" panose="020B0604020202020204" pitchFamily="34" charset="0"/>
                <a:cs typeface="Arial" panose="020B0604020202020204" pitchFamily="34" charset="0"/>
              </a:rPr>
              <a:t>Number of organizations to be connected into the system in 2016-2017:</a:t>
            </a:r>
          </a:p>
          <a:p>
            <a:pPr marL="0" lvl="1" indent="0">
              <a:spcBef>
                <a:spcPts val="0"/>
              </a:spcBef>
              <a:spcAft>
                <a:spcPts val="600"/>
              </a:spcAft>
              <a:buFont typeface="Arial" panose="020B0604020202020204" pitchFamily="34" charset="0"/>
              <a:buNone/>
              <a:defRPr/>
            </a:pPr>
            <a:endParaRPr lang="en-US" sz="1600" kern="0" dirty="0" smtClean="0">
              <a:solidFill>
                <a:srgbClr val="002060"/>
              </a:solidFill>
              <a:latin typeface="Arial" panose="020B0604020202020204" pitchFamily="34" charset="0"/>
              <a:cs typeface="Arial" panose="020B0604020202020204" pitchFamily="34" charset="0"/>
            </a:endParaRPr>
          </a:p>
          <a:p>
            <a:pPr marL="325437" lvl="1" indent="-285750">
              <a:spcBef>
                <a:spcPts val="0"/>
              </a:spcBef>
              <a:spcAft>
                <a:spcPts val="600"/>
              </a:spcAft>
              <a:buClr>
                <a:srgbClr val="002060"/>
              </a:buClr>
              <a:buFont typeface="Wingdings" panose="05000000000000000000" pitchFamily="2" charset="2"/>
              <a:buChar char="§"/>
              <a:defRPr/>
            </a:pPr>
            <a:r>
              <a:rPr lang="en-US" sz="1600" kern="0" dirty="0" smtClean="0">
                <a:solidFill>
                  <a:srgbClr val="002060"/>
                </a:solidFill>
                <a:latin typeface="Arial" panose="020B0604020202020204" pitchFamily="34" charset="0"/>
                <a:cs typeface="Arial" panose="020B0604020202020204" pitchFamily="34" charset="0"/>
              </a:rPr>
              <a:t>155 </a:t>
            </a:r>
            <a:r>
              <a:rPr lang="en-US" sz="1600" kern="0" dirty="0">
                <a:solidFill>
                  <a:srgbClr val="002060"/>
                </a:solidFill>
                <a:latin typeface="Arial" panose="020B0604020202020204" pitchFamily="34" charset="0"/>
                <a:cs typeface="Arial" panose="020B0604020202020204" pitchFamily="34" charset="0"/>
              </a:rPr>
              <a:t>Budget institutions:</a:t>
            </a:r>
          </a:p>
          <a:p>
            <a:pPr marL="725487" lvl="2" indent="-285750">
              <a:spcBef>
                <a:spcPts val="0"/>
              </a:spcBef>
              <a:spcAft>
                <a:spcPts val="600"/>
              </a:spcAft>
              <a:buClr>
                <a:srgbClr val="002060"/>
              </a:buClr>
              <a:buFont typeface="Arial" panose="020B0604020202020204" pitchFamily="34" charset="0"/>
              <a:buChar char="•"/>
              <a:defRPr/>
            </a:pPr>
            <a:r>
              <a:rPr lang="en-US" sz="1600" kern="0" dirty="0">
                <a:solidFill>
                  <a:srgbClr val="002060"/>
                </a:solidFill>
                <a:latin typeface="Arial" panose="020B0604020202020204" pitchFamily="34" charset="0"/>
                <a:cs typeface="Arial" panose="020B0604020202020204" pitchFamily="34" charset="0"/>
              </a:rPr>
              <a:t>44 Education and Science </a:t>
            </a:r>
            <a:r>
              <a:rPr lang="en-US" sz="1600" kern="0" dirty="0" smtClean="0">
                <a:solidFill>
                  <a:srgbClr val="002060"/>
                </a:solidFill>
                <a:latin typeface="Arial" panose="020B0604020202020204" pitchFamily="34" charset="0"/>
                <a:cs typeface="Arial" panose="020B0604020202020204" pitchFamily="34" charset="0"/>
              </a:rPr>
              <a:t>institutions</a:t>
            </a:r>
          </a:p>
          <a:p>
            <a:pPr marL="725487" lvl="2" indent="-285750">
              <a:spcBef>
                <a:spcPts val="0"/>
              </a:spcBef>
              <a:spcAft>
                <a:spcPts val="600"/>
              </a:spcAft>
              <a:buClr>
                <a:srgbClr val="002060"/>
              </a:buClr>
              <a:buFont typeface="Arial" panose="020B0604020202020204" pitchFamily="34" charset="0"/>
              <a:buChar char="•"/>
              <a:defRPr/>
            </a:pPr>
            <a:r>
              <a:rPr lang="en-US" sz="1600" kern="0" dirty="0" smtClean="0">
                <a:solidFill>
                  <a:srgbClr val="002060"/>
                </a:solidFill>
                <a:latin typeface="Arial" panose="020B0604020202020204" pitchFamily="34" charset="0"/>
                <a:cs typeface="Arial" panose="020B0604020202020204" pitchFamily="34" charset="0"/>
              </a:rPr>
              <a:t>111 </a:t>
            </a:r>
            <a:r>
              <a:rPr lang="en-US" sz="1600" kern="0" dirty="0">
                <a:solidFill>
                  <a:srgbClr val="002060"/>
                </a:solidFill>
                <a:latin typeface="Arial" panose="020B0604020202020204" pitchFamily="34" charset="0"/>
                <a:cs typeface="Arial" panose="020B0604020202020204" pitchFamily="34" charset="0"/>
              </a:rPr>
              <a:t>other State Authorities</a:t>
            </a:r>
          </a:p>
          <a:p>
            <a:pPr marL="685800" lvl="2">
              <a:spcBef>
                <a:spcPts val="0"/>
              </a:spcBef>
              <a:spcAft>
                <a:spcPts val="600"/>
              </a:spcAft>
              <a:buFont typeface="Wingdings" panose="05000000000000000000" pitchFamily="2" charset="2"/>
              <a:buChar char="q"/>
              <a:defRPr/>
            </a:pPr>
            <a:endParaRPr lang="en-US" sz="1000" kern="0" dirty="0">
              <a:solidFill>
                <a:srgbClr val="002060"/>
              </a:solidFill>
              <a:latin typeface="Arial" panose="020B0604020202020204" pitchFamily="34" charset="0"/>
              <a:cs typeface="Arial" panose="020B0604020202020204" pitchFamily="34" charset="0"/>
            </a:endParaRPr>
          </a:p>
        </p:txBody>
      </p:sp>
      <p:pic>
        <p:nvPicPr>
          <p:cNvPr id="38916" name="Picture 2"/>
          <p:cNvPicPr>
            <a:picLocks noChangeAspect="1" noChangeArrowheads="1"/>
          </p:cNvPicPr>
          <p:nvPr/>
        </p:nvPicPr>
        <p:blipFill>
          <a:blip r:embed="rId3"/>
          <a:srcRect/>
          <a:stretch>
            <a:fillRect/>
          </a:stretch>
        </p:blipFill>
        <p:spPr bwMode="auto">
          <a:xfrm>
            <a:off x="7929563" y="5168900"/>
            <a:ext cx="928687" cy="974725"/>
          </a:xfrm>
          <a:prstGeom prst="rect">
            <a:avLst/>
          </a:prstGeom>
          <a:noFill/>
          <a:ln w="9525">
            <a:noFill/>
            <a:miter lim="800000"/>
            <a:headEnd/>
            <a:tailEnd/>
          </a:ln>
        </p:spPr>
      </p:pic>
      <p:pic>
        <p:nvPicPr>
          <p:cNvPr id="38917" name="Picture 3"/>
          <p:cNvPicPr>
            <a:picLocks noChangeAspect="1" noChangeArrowheads="1"/>
          </p:cNvPicPr>
          <p:nvPr/>
        </p:nvPicPr>
        <p:blipFill>
          <a:blip r:embed="rId4"/>
          <a:srcRect/>
          <a:stretch>
            <a:fillRect/>
          </a:stretch>
        </p:blipFill>
        <p:spPr bwMode="auto">
          <a:xfrm>
            <a:off x="7824788" y="3944938"/>
            <a:ext cx="1022350" cy="1128712"/>
          </a:xfrm>
          <a:prstGeom prst="rect">
            <a:avLst/>
          </a:prstGeom>
          <a:noFill/>
          <a:ln w="9525">
            <a:noFill/>
            <a:miter lim="800000"/>
            <a:headEnd/>
            <a:tailEnd/>
          </a:ln>
        </p:spPr>
      </p:pic>
      <p:pic>
        <p:nvPicPr>
          <p:cNvPr id="38918" name="Picture 4"/>
          <p:cNvPicPr>
            <a:picLocks noChangeAspect="1" noChangeArrowheads="1"/>
          </p:cNvPicPr>
          <p:nvPr/>
        </p:nvPicPr>
        <p:blipFill>
          <a:blip r:embed="rId5"/>
          <a:srcRect l="6952" r="18047" b="9229"/>
          <a:stretch>
            <a:fillRect/>
          </a:stretch>
        </p:blipFill>
        <p:spPr bwMode="auto">
          <a:xfrm>
            <a:off x="6753225" y="5167313"/>
            <a:ext cx="1071563" cy="976312"/>
          </a:xfrm>
          <a:prstGeom prst="rect">
            <a:avLst/>
          </a:prstGeom>
          <a:noFill/>
          <a:ln w="9525">
            <a:noFill/>
            <a:miter lim="800000"/>
            <a:headEnd/>
            <a:tailEnd/>
          </a:ln>
        </p:spPr>
      </p:pic>
      <p:pic>
        <p:nvPicPr>
          <p:cNvPr id="38919" name="Picture 5"/>
          <p:cNvPicPr>
            <a:picLocks noChangeAspect="1" noChangeArrowheads="1"/>
          </p:cNvPicPr>
          <p:nvPr/>
        </p:nvPicPr>
        <p:blipFill>
          <a:blip r:embed="rId6"/>
          <a:srcRect/>
          <a:stretch>
            <a:fillRect/>
          </a:stretch>
        </p:blipFill>
        <p:spPr bwMode="auto">
          <a:xfrm>
            <a:off x="7802563" y="1606550"/>
            <a:ext cx="1044575" cy="1079500"/>
          </a:xfrm>
          <a:prstGeom prst="rect">
            <a:avLst/>
          </a:prstGeom>
          <a:noFill/>
          <a:ln w="9525">
            <a:noFill/>
            <a:miter lim="800000"/>
            <a:headEnd/>
            <a:tailEnd/>
          </a:ln>
        </p:spPr>
      </p:pic>
      <p:pic>
        <p:nvPicPr>
          <p:cNvPr id="38920" name="Picture 6"/>
          <p:cNvPicPr>
            <a:picLocks noChangeAspect="1" noChangeArrowheads="1"/>
          </p:cNvPicPr>
          <p:nvPr/>
        </p:nvPicPr>
        <p:blipFill>
          <a:blip r:embed="rId7"/>
          <a:srcRect/>
          <a:stretch>
            <a:fillRect/>
          </a:stretch>
        </p:blipFill>
        <p:spPr bwMode="auto">
          <a:xfrm>
            <a:off x="7824788" y="2805113"/>
            <a:ext cx="1044575" cy="1044575"/>
          </a:xfrm>
          <a:prstGeom prst="rect">
            <a:avLst/>
          </a:prstGeom>
          <a:noFill/>
          <a:ln w="9525">
            <a:noFill/>
            <a:miter lim="800000"/>
            <a:headEnd/>
            <a:tailEnd/>
          </a:ln>
        </p:spPr>
      </p:pic>
      <p:pic>
        <p:nvPicPr>
          <p:cNvPr id="9" name="Рисунок 11"/>
          <p:cNvPicPr>
            <a:picLocks noChangeAspect="1"/>
          </p:cNvPicPr>
          <p:nvPr/>
        </p:nvPicPr>
        <p:blipFill>
          <a:blip r:embed="rId8"/>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23850" y="187325"/>
            <a:ext cx="8229600" cy="504825"/>
          </a:xfrm>
        </p:spPr>
        <p:txBody>
          <a:bodyPr lIns="91440" rIns="91440" bIns="45720"/>
          <a:lstStyle/>
          <a:p>
            <a:pPr eaLnBrk="1" hangingPunct="1"/>
            <a:r>
              <a:rPr lang="en-US" altLang="ru-RU" sz="3000" b="1" smtClean="0">
                <a:solidFill>
                  <a:srgbClr val="00194C"/>
                </a:solidFill>
                <a:latin typeface="Arial" pitchFamily="34" charset="0"/>
              </a:rPr>
              <a:t>Phase 1</a:t>
            </a:r>
          </a:p>
        </p:txBody>
      </p:sp>
      <p:sp>
        <p:nvSpPr>
          <p:cNvPr id="40963" name="Content Placeholder 4"/>
          <p:cNvSpPr>
            <a:spLocks noGrp="1"/>
          </p:cNvSpPr>
          <p:nvPr>
            <p:ph idx="1"/>
          </p:nvPr>
        </p:nvSpPr>
        <p:spPr>
          <a:xfrm>
            <a:off x="250825" y="692150"/>
            <a:ext cx="8713788" cy="360363"/>
          </a:xfrm>
        </p:spPr>
        <p:txBody>
          <a:bodyPr/>
          <a:lstStyle/>
          <a:p>
            <a:pPr eaLnBrk="1" hangingPunct="1">
              <a:buFont typeface="Wingdings 2" pitchFamily="18" charset="2"/>
              <a:buNone/>
            </a:pPr>
            <a:r>
              <a:rPr lang="en-US" altLang="ru-RU" sz="2000" smtClean="0">
                <a:solidFill>
                  <a:srgbClr val="00194C"/>
                </a:solidFill>
                <a:latin typeface="Arial" pitchFamily="34" charset="0"/>
                <a:cs typeface="Arial" pitchFamily="34" charset="0"/>
              </a:rPr>
              <a:t>The system in introduced in 39 institutions:</a:t>
            </a:r>
          </a:p>
          <a:p>
            <a:pPr eaLnBrk="1" hangingPunct="1">
              <a:buFont typeface="Wingdings 2" pitchFamily="18" charset="2"/>
              <a:buNone/>
            </a:pPr>
            <a:endParaRPr lang="en-US" altLang="ru-RU" smtClean="0">
              <a:solidFill>
                <a:srgbClr val="00194C"/>
              </a:solidFill>
              <a:latin typeface="Arial" pitchFamily="34" charset="0"/>
              <a:cs typeface="Arial" pitchFamily="34" charset="0"/>
            </a:endParaRPr>
          </a:p>
        </p:txBody>
      </p:sp>
      <p:graphicFrame>
        <p:nvGraphicFramePr>
          <p:cNvPr id="8" name="Таблица 7"/>
          <p:cNvGraphicFramePr>
            <a:graphicFrameLocks noGrp="1"/>
          </p:cNvGraphicFramePr>
          <p:nvPr/>
        </p:nvGraphicFramePr>
        <p:xfrm>
          <a:off x="314325" y="1058863"/>
          <a:ext cx="8650288" cy="5399087"/>
        </p:xfrm>
        <a:graphic>
          <a:graphicData uri="http://schemas.openxmlformats.org/drawingml/2006/table">
            <a:tbl>
              <a:tblPr bandRow="1">
                <a:tableStyleId>{F5AB1C69-6EDB-4FF4-983F-18BD219EF322}</a:tableStyleId>
              </a:tblPr>
              <a:tblGrid>
                <a:gridCol w="4325144">
                  <a:extLst>
                    <a:ext uri="{9D8B030D-6E8A-4147-A177-3AD203B41FA5}">
                      <a16:colId xmlns:a16="http://schemas.microsoft.com/office/drawing/2014/main" val="20000"/>
                    </a:ext>
                  </a:extLst>
                </a:gridCol>
                <a:gridCol w="4325144">
                  <a:extLst>
                    <a:ext uri="{9D8B030D-6E8A-4147-A177-3AD203B41FA5}">
                      <a16:colId xmlns:a16="http://schemas.microsoft.com/office/drawing/2014/main" val="20001"/>
                    </a:ext>
                  </a:extLst>
                </a:gridCol>
              </a:tblGrid>
              <a:tr h="5399087">
                <a:tc>
                  <a:txBody>
                    <a:bodyPr/>
                    <a:lstStyle/>
                    <a:p>
                      <a:pPr marL="342900" lvl="0" indent="-342900">
                        <a:buFont typeface="+mj-lt"/>
                        <a:buAutoNum type="arabicParenR"/>
                      </a:pPr>
                      <a:r>
                        <a:rPr lang="en-US" sz="1200" dirty="0" smtClean="0">
                          <a:solidFill>
                            <a:srgbClr val="002060"/>
                          </a:solidFill>
                          <a:latin typeface="Arial" panose="020B0604020202020204" pitchFamily="34" charset="0"/>
                          <a:cs typeface="Arial" panose="020B0604020202020204" pitchFamily="34" charset="0"/>
                        </a:rPr>
                        <a:t>Azerbaijan Technical University </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a:pPr>
                      <a:r>
                        <a:rPr lang="en-US" sz="1200" dirty="0" smtClean="0">
                          <a:solidFill>
                            <a:srgbClr val="002060"/>
                          </a:solidFill>
                          <a:latin typeface="Arial" panose="020B0604020202020204" pitchFamily="34" charset="0"/>
                          <a:cs typeface="Arial" panose="020B0604020202020204" pitchFamily="34" charset="0"/>
                        </a:rPr>
                        <a:t>State Management Academy under the President of the Republic of Azerbaijan </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a:pPr>
                      <a:r>
                        <a:rPr lang="en-US" sz="1200" dirty="0" err="1" smtClean="0">
                          <a:solidFill>
                            <a:srgbClr val="002060"/>
                          </a:solidFill>
                          <a:latin typeface="Arial" panose="020B0604020202020204" pitchFamily="34" charset="0"/>
                          <a:cs typeface="Arial" panose="020B0604020202020204" pitchFamily="34" charset="0"/>
                        </a:rPr>
                        <a:t>Khazar</a:t>
                      </a:r>
                      <a:r>
                        <a:rPr lang="en-US" sz="1200" dirty="0" smtClean="0">
                          <a:solidFill>
                            <a:srgbClr val="002060"/>
                          </a:solidFill>
                          <a:latin typeface="Arial" panose="020B0604020202020204" pitchFamily="34" charset="0"/>
                          <a:cs typeface="Arial" panose="020B0604020202020204" pitchFamily="34" charset="0"/>
                        </a:rPr>
                        <a:t> University </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a:pPr>
                      <a:r>
                        <a:rPr lang="en-US" sz="1200" dirty="0" smtClean="0">
                          <a:solidFill>
                            <a:srgbClr val="002060"/>
                          </a:solidFill>
                          <a:latin typeface="Arial" panose="020B0604020202020204" pitchFamily="34" charset="0"/>
                          <a:cs typeface="Arial" panose="020B0604020202020204" pitchFamily="34" charset="0"/>
                        </a:rPr>
                        <a:t>Baku State University</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a:pPr>
                      <a:r>
                        <a:rPr lang="en-US" sz="1200" dirty="0" smtClean="0">
                          <a:solidFill>
                            <a:srgbClr val="002060"/>
                          </a:solidFill>
                          <a:latin typeface="Arial" panose="020B0604020202020204" pitchFamily="34" charset="0"/>
                          <a:cs typeface="Arial" panose="020B0604020202020204" pitchFamily="34" charset="0"/>
                        </a:rPr>
                        <a:t>Azerbaijan Medical University </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a:pPr>
                      <a:r>
                        <a:rPr lang="en-US" sz="1200" dirty="0" smtClean="0">
                          <a:solidFill>
                            <a:srgbClr val="002060"/>
                          </a:solidFill>
                          <a:latin typeface="Arial" panose="020B0604020202020204" pitchFamily="34" charset="0"/>
                          <a:cs typeface="Arial" panose="020B0604020202020204" pitchFamily="34" charset="0"/>
                        </a:rPr>
                        <a:t>Azerbaijan State Oil Academy </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a:pPr>
                      <a:r>
                        <a:rPr lang="en-US" sz="1200" dirty="0" smtClean="0">
                          <a:solidFill>
                            <a:srgbClr val="002060"/>
                          </a:solidFill>
                          <a:latin typeface="Arial" panose="020B0604020202020204" pitchFamily="34" charset="0"/>
                          <a:cs typeface="Arial" panose="020B0604020202020204" pitchFamily="34" charset="0"/>
                        </a:rPr>
                        <a:t>Azerbaijan Architecture and Construction University</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a:pPr>
                      <a:r>
                        <a:rPr lang="en-US" sz="1200" dirty="0" smtClean="0">
                          <a:solidFill>
                            <a:srgbClr val="002060"/>
                          </a:solidFill>
                          <a:latin typeface="Arial" panose="020B0604020202020204" pitchFamily="34" charset="0"/>
                          <a:cs typeface="Arial" panose="020B0604020202020204" pitchFamily="34" charset="0"/>
                        </a:rPr>
                        <a:t>Azerbaijan State Pedagogical University</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a:pPr>
                      <a:r>
                        <a:rPr lang="en-US" sz="1200" dirty="0" smtClean="0">
                          <a:solidFill>
                            <a:srgbClr val="002060"/>
                          </a:solidFill>
                          <a:latin typeface="Arial" panose="020B0604020202020204" pitchFamily="34" charset="0"/>
                          <a:cs typeface="Arial" panose="020B0604020202020204" pitchFamily="34" charset="0"/>
                        </a:rPr>
                        <a:t>Baku Music Academy</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a:pPr>
                      <a:r>
                        <a:rPr lang="en-US" sz="1200" dirty="0" smtClean="0">
                          <a:solidFill>
                            <a:srgbClr val="002060"/>
                          </a:solidFill>
                          <a:latin typeface="Arial" panose="020B0604020202020204" pitchFamily="34" charset="0"/>
                          <a:cs typeface="Arial" panose="020B0604020202020204" pitchFamily="34" charset="0"/>
                        </a:rPr>
                        <a:t>Azerbaijan National Conservatory</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a:pPr>
                      <a:r>
                        <a:rPr lang="en-US" sz="1200" dirty="0" smtClean="0">
                          <a:solidFill>
                            <a:srgbClr val="002060"/>
                          </a:solidFill>
                          <a:latin typeface="Arial" panose="020B0604020202020204" pitchFamily="34" charset="0"/>
                          <a:cs typeface="Arial" panose="020B0604020202020204" pitchFamily="34" charset="0"/>
                        </a:rPr>
                        <a:t>Baku Slavic University</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a:pPr>
                      <a:r>
                        <a:rPr lang="en-US" sz="1200" dirty="0" smtClean="0">
                          <a:solidFill>
                            <a:srgbClr val="002060"/>
                          </a:solidFill>
                          <a:latin typeface="Arial" panose="020B0604020202020204" pitchFamily="34" charset="0"/>
                          <a:cs typeface="Arial" panose="020B0604020202020204" pitchFamily="34" charset="0"/>
                        </a:rPr>
                        <a:t>Azerbaijan State Economic University</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a:pPr>
                      <a:r>
                        <a:rPr lang="en-US" sz="1200" dirty="0" smtClean="0">
                          <a:solidFill>
                            <a:srgbClr val="002060"/>
                          </a:solidFill>
                          <a:latin typeface="Arial" panose="020B0604020202020204" pitchFamily="34" charset="0"/>
                          <a:cs typeface="Arial" panose="020B0604020202020204" pitchFamily="34" charset="0"/>
                        </a:rPr>
                        <a:t>Azerbaijan Teachers Institute </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a:pPr>
                      <a:r>
                        <a:rPr lang="en-US" sz="1200" dirty="0" smtClean="0">
                          <a:solidFill>
                            <a:srgbClr val="002060"/>
                          </a:solidFill>
                          <a:latin typeface="Arial" panose="020B0604020202020204" pitchFamily="34" charset="0"/>
                          <a:cs typeface="Arial" panose="020B0604020202020204" pitchFamily="34" charset="0"/>
                        </a:rPr>
                        <a:t>Azerbaijan Tourism Institute </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a:pPr>
                      <a:r>
                        <a:rPr lang="en-US" sz="1200" dirty="0" smtClean="0">
                          <a:solidFill>
                            <a:srgbClr val="002060"/>
                          </a:solidFill>
                          <a:latin typeface="Arial" panose="020B0604020202020204" pitchFamily="34" charset="0"/>
                          <a:cs typeface="Arial" panose="020B0604020202020204" pitchFamily="34" charset="0"/>
                        </a:rPr>
                        <a:t>Azerbaijan State Culture and Art University </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a:pPr>
                      <a:r>
                        <a:rPr lang="en-US" sz="1200" dirty="0" smtClean="0">
                          <a:solidFill>
                            <a:srgbClr val="002060"/>
                          </a:solidFill>
                          <a:latin typeface="Arial" panose="020B0604020202020204" pitchFamily="34" charset="0"/>
                          <a:cs typeface="Arial" panose="020B0604020202020204" pitchFamily="34" charset="0"/>
                        </a:rPr>
                        <a:t>Azerbaijan State Academy of Physical Culture and Sport</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a:pPr>
                      <a:r>
                        <a:rPr lang="en-US" sz="1200" dirty="0" smtClean="0">
                          <a:solidFill>
                            <a:srgbClr val="002060"/>
                          </a:solidFill>
                          <a:latin typeface="Arial" panose="020B0604020202020204" pitchFamily="34" charset="0"/>
                          <a:cs typeface="Arial" panose="020B0604020202020204" pitchFamily="34" charset="0"/>
                        </a:rPr>
                        <a:t>Ganja State University </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a:pPr>
                      <a:r>
                        <a:rPr lang="en-US" sz="1200" dirty="0" err="1" smtClean="0">
                          <a:solidFill>
                            <a:srgbClr val="002060"/>
                          </a:solidFill>
                          <a:latin typeface="Arial" panose="020B0604020202020204" pitchFamily="34" charset="0"/>
                          <a:cs typeface="Arial" panose="020B0604020202020204" pitchFamily="34" charset="0"/>
                        </a:rPr>
                        <a:t>Mingachevir</a:t>
                      </a:r>
                      <a:r>
                        <a:rPr lang="en-US" sz="1200" dirty="0" smtClean="0">
                          <a:solidFill>
                            <a:srgbClr val="002060"/>
                          </a:solidFill>
                          <a:latin typeface="Arial" panose="020B0604020202020204" pitchFamily="34" charset="0"/>
                          <a:cs typeface="Arial" panose="020B0604020202020204" pitchFamily="34" charset="0"/>
                        </a:rPr>
                        <a:t> Polytechnic Institute</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a:pPr>
                      <a:r>
                        <a:rPr lang="en-US" sz="1200" dirty="0" smtClean="0">
                          <a:solidFill>
                            <a:srgbClr val="002060"/>
                          </a:solidFill>
                          <a:latin typeface="Arial" panose="020B0604020202020204" pitchFamily="34" charset="0"/>
                          <a:cs typeface="Arial" panose="020B0604020202020204" pitchFamily="34" charset="0"/>
                        </a:rPr>
                        <a:t>Azerbaijan Languages University </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a:pPr>
                      <a:r>
                        <a:rPr lang="en-US" sz="1200" dirty="0" smtClean="0">
                          <a:solidFill>
                            <a:srgbClr val="002060"/>
                          </a:solidFill>
                          <a:latin typeface="Arial" panose="020B0604020202020204" pitchFamily="34" charset="0"/>
                          <a:cs typeface="Arial" panose="020B0604020202020204" pitchFamily="34" charset="0"/>
                        </a:rPr>
                        <a:t>Central Apparatus of Ministry of Finance of the Republic of Azerbaijan</a:t>
                      </a:r>
                    </a:p>
                    <a:p>
                      <a:pPr marL="342900" lvl="0" indent="-342900">
                        <a:buFont typeface="+mj-lt"/>
                        <a:buAutoNum type="arabicParenR" startAt="21"/>
                      </a:pPr>
                      <a:r>
                        <a:rPr lang="en-US" sz="1200" dirty="0" smtClean="0">
                          <a:solidFill>
                            <a:srgbClr val="002060"/>
                          </a:solidFill>
                          <a:latin typeface="Arial" panose="020B0604020202020204" pitchFamily="34" charset="0"/>
                          <a:cs typeface="Arial" panose="020B0604020202020204" pitchFamily="34" charset="0"/>
                        </a:rPr>
                        <a:t>Azerbaijan Amelioration and Water Management OJSC</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startAt="21"/>
                      </a:pPr>
                      <a:r>
                        <a:rPr lang="en-US" sz="1200" dirty="0" smtClean="0">
                          <a:solidFill>
                            <a:srgbClr val="002060"/>
                          </a:solidFill>
                          <a:latin typeface="Arial" panose="020B0604020202020204" pitchFamily="34" charset="0"/>
                          <a:cs typeface="Arial" panose="020B0604020202020204" pitchFamily="34" charset="0"/>
                        </a:rPr>
                        <a:t>Public Debt Management Agency of Ministry of Finance of the Republic of Azerbaijan</a:t>
                      </a:r>
                      <a:r>
                        <a:rPr lang="az-Latn-AZ" sz="1200" baseline="0" dirty="0" smtClean="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State İnsurance Control Service</a:t>
                      </a:r>
                      <a:endParaRPr lang="az-Latn-AZ" sz="1200" dirty="0" smtClean="0">
                        <a:solidFill>
                          <a:srgbClr val="002060"/>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startAt="21"/>
                        <a:tabLst/>
                        <a:defRPr/>
                      </a:pPr>
                      <a:r>
                        <a:rPr lang="en-US" sz="1200" dirty="0" smtClean="0">
                          <a:solidFill>
                            <a:srgbClr val="002060"/>
                          </a:solidFill>
                          <a:latin typeface="Arial" panose="020B0604020202020204" pitchFamily="34" charset="0"/>
                          <a:cs typeface="Arial" panose="020B0604020202020204" pitchFamily="34" charset="0"/>
                        </a:rPr>
                        <a:t>Finance department on </a:t>
                      </a:r>
                      <a:r>
                        <a:rPr lang="en-US" sz="1200" dirty="0" err="1" smtClean="0">
                          <a:solidFill>
                            <a:srgbClr val="002060"/>
                          </a:solidFill>
                          <a:latin typeface="Arial" panose="020B0604020202020204" pitchFamily="34" charset="0"/>
                          <a:cs typeface="Arial" panose="020B0604020202020204" pitchFamily="34" charset="0"/>
                        </a:rPr>
                        <a:t>Masalli</a:t>
                      </a:r>
                      <a:r>
                        <a:rPr lang="en-US" sz="1200" dirty="0" smtClean="0">
                          <a:solidFill>
                            <a:srgbClr val="002060"/>
                          </a:solidFill>
                          <a:latin typeface="Arial" panose="020B0604020202020204" pitchFamily="34" charset="0"/>
                          <a:cs typeface="Arial" panose="020B0604020202020204" pitchFamily="34" charset="0"/>
                        </a:rPr>
                        <a:t> region</a:t>
                      </a:r>
                      <a:endParaRPr lang="ru-RU" sz="1200" dirty="0" smtClean="0">
                        <a:solidFill>
                          <a:srgbClr val="002060"/>
                        </a:solidFill>
                        <a:latin typeface="Arial" panose="020B0604020202020204" pitchFamily="34" charset="0"/>
                        <a:cs typeface="Arial" panose="020B0604020202020204" pitchFamily="34" charset="0"/>
                      </a:endParaRPr>
                    </a:p>
                    <a:p>
                      <a:pPr marL="0" lvl="0" indent="0">
                        <a:buFont typeface="+mj-lt"/>
                        <a:buNone/>
                      </a:pPr>
                      <a:endParaRPr lang="ru-RU" sz="1200" dirty="0" smtClean="0">
                        <a:latin typeface="Arial" panose="020B0604020202020204" pitchFamily="34" charset="0"/>
                        <a:cs typeface="Arial" panose="020B0604020202020204" pitchFamily="34" charset="0"/>
                      </a:endParaRPr>
                    </a:p>
                    <a:p>
                      <a:endParaRPr lang="ru-RU" sz="1200" dirty="0">
                        <a:latin typeface="Arial" panose="020B0604020202020204" pitchFamily="34" charset="0"/>
                        <a:cs typeface="Arial" panose="020B0604020202020204" pitchFamily="34" charset="0"/>
                      </a:endParaRPr>
                    </a:p>
                  </a:txBody>
                  <a:tcPr marL="91439" marR="91439" marT="45708" marB="4570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342900" lvl="0" indent="-342900">
                        <a:buFont typeface="+mj-lt"/>
                        <a:buAutoNum type="arabicParenR" startAt="24"/>
                      </a:pPr>
                      <a:r>
                        <a:rPr lang="en-US" sz="1200" dirty="0" smtClean="0">
                          <a:solidFill>
                            <a:srgbClr val="002060"/>
                          </a:solidFill>
                          <a:latin typeface="Arial" panose="020B0604020202020204" pitchFamily="34" charset="0"/>
                          <a:cs typeface="Arial" panose="020B0604020202020204" pitchFamily="34" charset="0"/>
                        </a:rPr>
                        <a:t>Central Apparatus of Ministry of Culture and Tourism of the Republic of Azerbaijan</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startAt="24"/>
                      </a:pPr>
                      <a:r>
                        <a:rPr lang="en-US" sz="1200" dirty="0" smtClean="0">
                          <a:solidFill>
                            <a:srgbClr val="002060"/>
                          </a:solidFill>
                          <a:latin typeface="Arial" panose="020B0604020202020204" pitchFamily="34" charset="0"/>
                          <a:cs typeface="Arial" panose="020B0604020202020204" pitchFamily="34" charset="0"/>
                        </a:rPr>
                        <a:t>Central Apparatus of Ministry of Youth and Sport of the Republic of Azerbaijan</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startAt="24"/>
                      </a:pPr>
                      <a:r>
                        <a:rPr lang="en-US" sz="1200" dirty="0" smtClean="0">
                          <a:solidFill>
                            <a:srgbClr val="002060"/>
                          </a:solidFill>
                          <a:latin typeface="Arial" panose="020B0604020202020204" pitchFamily="34" charset="0"/>
                          <a:cs typeface="Arial" panose="020B0604020202020204" pitchFamily="34" charset="0"/>
                        </a:rPr>
                        <a:t>Central Apparatus of Ministry of Health of the Republic of Azerbaijan</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startAt="24"/>
                      </a:pPr>
                      <a:r>
                        <a:rPr lang="en-US" sz="1200" dirty="0" smtClean="0">
                          <a:solidFill>
                            <a:srgbClr val="002060"/>
                          </a:solidFill>
                          <a:latin typeface="Arial" panose="020B0604020202020204" pitchFamily="34" charset="0"/>
                          <a:cs typeface="Arial" panose="020B0604020202020204" pitchFamily="34" charset="0"/>
                        </a:rPr>
                        <a:t>Central Apparatus of Ministry of Education of the Republic of Azerbaijan</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startAt="24"/>
                      </a:pPr>
                      <a:r>
                        <a:rPr lang="en-US" sz="1200" dirty="0" smtClean="0">
                          <a:solidFill>
                            <a:srgbClr val="002060"/>
                          </a:solidFill>
                          <a:latin typeface="Arial" panose="020B0604020202020204" pitchFamily="34" charset="0"/>
                          <a:cs typeface="Arial" panose="020B0604020202020204" pitchFamily="34" charset="0"/>
                        </a:rPr>
                        <a:t>Central Apparatus of Ministry of Communication and High technologies of the Republic of Azerbaijan </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startAt="24"/>
                      </a:pPr>
                      <a:r>
                        <a:rPr lang="en-US" sz="1200" dirty="0" smtClean="0">
                          <a:solidFill>
                            <a:srgbClr val="002060"/>
                          </a:solidFill>
                          <a:latin typeface="Arial" panose="020B0604020202020204" pitchFamily="34" charset="0"/>
                          <a:cs typeface="Arial" panose="020B0604020202020204" pitchFamily="34" charset="0"/>
                        </a:rPr>
                        <a:t>Central Apparatus of Ministry of Culture and Tourism of the Republic of Azerbaijan</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startAt="24"/>
                      </a:pPr>
                      <a:r>
                        <a:rPr lang="en-US" sz="1200" dirty="0" smtClean="0">
                          <a:solidFill>
                            <a:srgbClr val="002060"/>
                          </a:solidFill>
                          <a:latin typeface="Arial" panose="020B0604020202020204" pitchFamily="34" charset="0"/>
                          <a:cs typeface="Arial" panose="020B0604020202020204" pitchFamily="34" charset="0"/>
                        </a:rPr>
                        <a:t>State Finance Control Service of Ministry of Finance of the Republic of Azerbaijan</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startAt="24"/>
                      </a:pPr>
                      <a:r>
                        <a:rPr lang="en-US" sz="1200" dirty="0" smtClean="0">
                          <a:solidFill>
                            <a:srgbClr val="002060"/>
                          </a:solidFill>
                          <a:latin typeface="Arial" panose="020B0604020202020204" pitchFamily="34" charset="0"/>
                          <a:cs typeface="Arial" panose="020B0604020202020204" pitchFamily="34" charset="0"/>
                        </a:rPr>
                        <a:t>Head Finance office on Baku city</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startAt="24"/>
                      </a:pPr>
                      <a:r>
                        <a:rPr lang="en-US" sz="1200" dirty="0" smtClean="0">
                          <a:solidFill>
                            <a:srgbClr val="002060"/>
                          </a:solidFill>
                          <a:latin typeface="Arial" panose="020B0604020202020204" pitchFamily="34" charset="0"/>
                          <a:cs typeface="Arial" panose="020B0604020202020204" pitchFamily="34" charset="0"/>
                        </a:rPr>
                        <a:t>Head Finance office on Sumgait city</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startAt="24"/>
                      </a:pPr>
                      <a:r>
                        <a:rPr lang="en-US" sz="1200" dirty="0" smtClean="0">
                          <a:solidFill>
                            <a:srgbClr val="002060"/>
                          </a:solidFill>
                          <a:latin typeface="Arial" panose="020B0604020202020204" pitchFamily="34" charset="0"/>
                          <a:cs typeface="Arial" panose="020B0604020202020204" pitchFamily="34" charset="0"/>
                        </a:rPr>
                        <a:t>Head Finance office on </a:t>
                      </a:r>
                      <a:r>
                        <a:rPr lang="en-US" sz="1200" dirty="0" err="1" smtClean="0">
                          <a:solidFill>
                            <a:srgbClr val="002060"/>
                          </a:solidFill>
                          <a:latin typeface="Arial" panose="020B0604020202020204" pitchFamily="34" charset="0"/>
                          <a:cs typeface="Arial" panose="020B0604020202020204" pitchFamily="34" charset="0"/>
                        </a:rPr>
                        <a:t>Absheron</a:t>
                      </a:r>
                      <a:r>
                        <a:rPr lang="en-US" sz="1200" dirty="0" smtClean="0">
                          <a:solidFill>
                            <a:srgbClr val="002060"/>
                          </a:solidFill>
                          <a:latin typeface="Arial" panose="020B0604020202020204" pitchFamily="34" charset="0"/>
                          <a:cs typeface="Arial" panose="020B0604020202020204" pitchFamily="34" charset="0"/>
                        </a:rPr>
                        <a:t> region </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startAt="24"/>
                      </a:pPr>
                      <a:r>
                        <a:rPr lang="en-US" sz="1200" dirty="0" smtClean="0">
                          <a:solidFill>
                            <a:srgbClr val="002060"/>
                          </a:solidFill>
                          <a:latin typeface="Arial" panose="020B0604020202020204" pitchFamily="34" charset="0"/>
                          <a:cs typeface="Arial" panose="020B0604020202020204" pitchFamily="34" charset="0"/>
                        </a:rPr>
                        <a:t>Central Apparatus of Ministry of Ecology and Natural Resources of the Republic of Azerbaijan</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startAt="24"/>
                      </a:pPr>
                      <a:r>
                        <a:rPr lang="en-US" sz="1200" dirty="0" smtClean="0">
                          <a:solidFill>
                            <a:srgbClr val="002060"/>
                          </a:solidFill>
                          <a:latin typeface="Arial" panose="020B0604020202020204" pitchFamily="34" charset="0"/>
                          <a:cs typeface="Arial" panose="020B0604020202020204" pitchFamily="34" charset="0"/>
                        </a:rPr>
                        <a:t>State Committee of the Republic of Azerbaijan on deals of refugees and internally displaced persons </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startAt="24"/>
                      </a:pPr>
                      <a:r>
                        <a:rPr lang="en-US" sz="1200" dirty="0" smtClean="0">
                          <a:solidFill>
                            <a:srgbClr val="002060"/>
                          </a:solidFill>
                          <a:latin typeface="Arial" panose="020B0604020202020204" pitchFamily="34" charset="0"/>
                          <a:cs typeface="Arial" panose="020B0604020202020204" pitchFamily="34" charset="0"/>
                        </a:rPr>
                        <a:t>The State Statistical Committee of the Republic of Azerbaijan </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startAt="24"/>
                      </a:pPr>
                      <a:r>
                        <a:rPr lang="en-US" sz="1200" dirty="0" smtClean="0">
                          <a:solidFill>
                            <a:srgbClr val="002060"/>
                          </a:solidFill>
                          <a:latin typeface="Arial" panose="020B0604020202020204" pitchFamily="34" charset="0"/>
                          <a:cs typeface="Arial" panose="020B0604020202020204" pitchFamily="34" charset="0"/>
                        </a:rPr>
                        <a:t>State Committee on work with Diaspora of the Republic of Azerbaijan</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startAt="24"/>
                      </a:pPr>
                      <a:r>
                        <a:rPr lang="en-US" sz="1200" dirty="0" smtClean="0">
                          <a:solidFill>
                            <a:srgbClr val="002060"/>
                          </a:solidFill>
                          <a:latin typeface="Arial" panose="020B0604020202020204" pitchFamily="34" charset="0"/>
                          <a:cs typeface="Arial" panose="020B0604020202020204" pitchFamily="34" charset="0"/>
                        </a:rPr>
                        <a:t>Central Apparatus of Ministry of Transport of the Republic of Azerbaijan</a:t>
                      </a:r>
                      <a:endParaRPr lang="ru-RU" sz="1200" dirty="0" smtClean="0">
                        <a:solidFill>
                          <a:srgbClr val="002060"/>
                        </a:solidFill>
                        <a:latin typeface="Arial" panose="020B0604020202020204" pitchFamily="34" charset="0"/>
                        <a:cs typeface="Arial" panose="020B0604020202020204" pitchFamily="34" charset="0"/>
                      </a:endParaRPr>
                    </a:p>
                    <a:p>
                      <a:pPr marL="342900" lvl="0" indent="-342900">
                        <a:buFont typeface="+mj-lt"/>
                        <a:buAutoNum type="arabicParenR" startAt="24"/>
                      </a:pPr>
                      <a:r>
                        <a:rPr lang="en-US" sz="1200" dirty="0" smtClean="0">
                          <a:solidFill>
                            <a:srgbClr val="002060"/>
                          </a:solidFill>
                          <a:latin typeface="Arial" panose="020B0604020202020204" pitchFamily="34" charset="0"/>
                          <a:cs typeface="Arial" panose="020B0604020202020204" pitchFamily="34" charset="0"/>
                        </a:rPr>
                        <a:t>Central Apparatus of Ministry of Energy of the Republic of Azerbaijan</a:t>
                      </a:r>
                      <a:endParaRPr lang="ru-RU" sz="1200" dirty="0" smtClean="0">
                        <a:solidFill>
                          <a:srgbClr val="002060"/>
                        </a:solidFill>
                        <a:latin typeface="Arial" panose="020B0604020202020204" pitchFamily="34" charset="0"/>
                        <a:cs typeface="Arial" panose="020B0604020202020204" pitchFamily="34" charset="0"/>
                      </a:endParaRPr>
                    </a:p>
                  </a:txBody>
                  <a:tcPr marL="91439" marR="91439" marT="45708" marB="4570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5" name="Рисунок 11"/>
          <p:cNvPicPr>
            <a:picLocks noChangeAspect="1"/>
          </p:cNvPicPr>
          <p:nvPr/>
        </p:nvPicPr>
        <p:blipFill>
          <a:blip r:embed="rId3"/>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87842"/>
          </a:schemeClr>
        </a:solidFill>
        <a:effectLst/>
      </p:bgPr>
    </p:bg>
    <p:spTree>
      <p:nvGrpSpPr>
        <p:cNvPr id="1" name=""/>
        <p:cNvGrpSpPr/>
        <p:nvPr/>
      </p:nvGrpSpPr>
      <p:grpSpPr>
        <a:xfrm>
          <a:off x="0" y="0"/>
          <a:ext cx="0" cy="0"/>
          <a:chOff x="0" y="0"/>
          <a:chExt cx="0" cy="0"/>
        </a:xfrm>
      </p:grpSpPr>
      <p:sp>
        <p:nvSpPr>
          <p:cNvPr id="43010" name="Title 1"/>
          <p:cNvSpPr>
            <a:spLocks noGrp="1"/>
          </p:cNvSpPr>
          <p:nvPr>
            <p:ph type="title"/>
          </p:nvPr>
        </p:nvSpPr>
        <p:spPr>
          <a:xfrm>
            <a:off x="265113" y="42863"/>
            <a:ext cx="8229600" cy="577850"/>
          </a:xfrm>
        </p:spPr>
        <p:txBody>
          <a:bodyPr lIns="91440" rIns="91440" bIns="45720"/>
          <a:lstStyle/>
          <a:p>
            <a:pPr eaLnBrk="1" hangingPunct="1"/>
            <a:r>
              <a:rPr lang="en-US" altLang="ru-RU" sz="3000" b="1" smtClean="0">
                <a:solidFill>
                  <a:srgbClr val="00194C"/>
                </a:solidFill>
                <a:latin typeface="Arial" pitchFamily="34" charset="0"/>
              </a:rPr>
              <a:t>Phase 2</a:t>
            </a:r>
          </a:p>
        </p:txBody>
      </p:sp>
      <p:sp>
        <p:nvSpPr>
          <p:cNvPr id="43011" name="Content Placeholder 4"/>
          <p:cNvSpPr>
            <a:spLocks noGrp="1"/>
          </p:cNvSpPr>
          <p:nvPr>
            <p:ph idx="1"/>
          </p:nvPr>
        </p:nvSpPr>
        <p:spPr>
          <a:xfrm>
            <a:off x="265113" y="620713"/>
            <a:ext cx="8713787" cy="360362"/>
          </a:xfrm>
        </p:spPr>
        <p:txBody>
          <a:bodyPr/>
          <a:lstStyle/>
          <a:p>
            <a:pPr marL="0" indent="0" eaLnBrk="1" hangingPunct="1">
              <a:buFont typeface="Wingdings 2" pitchFamily="18" charset="2"/>
              <a:buNone/>
            </a:pPr>
            <a:r>
              <a:rPr lang="en-US" altLang="ru-RU" sz="1800" smtClean="0">
                <a:solidFill>
                  <a:srgbClr val="00194C"/>
                </a:solidFill>
                <a:latin typeface="Arial" pitchFamily="34" charset="0"/>
                <a:cs typeface="Arial" pitchFamily="34" charset="0"/>
              </a:rPr>
              <a:t>The second phase envisages installation of the system in additional 60 sites:</a:t>
            </a:r>
          </a:p>
          <a:p>
            <a:pPr marL="0" indent="0" eaLnBrk="1" hangingPunct="1">
              <a:buFont typeface="Wingdings 2" pitchFamily="18" charset="2"/>
              <a:buNone/>
            </a:pPr>
            <a:endParaRPr lang="en-US" altLang="ru-RU" smtClean="0">
              <a:solidFill>
                <a:srgbClr val="00194C"/>
              </a:solidFill>
              <a:latin typeface="Arial" pitchFamily="34" charset="0"/>
              <a:cs typeface="Arial" pitchFamily="34" charset="0"/>
            </a:endParaRPr>
          </a:p>
          <a:p>
            <a:pPr marL="0" indent="0" eaLnBrk="1" hangingPunct="1">
              <a:buFont typeface="Wingdings 2" pitchFamily="18" charset="2"/>
              <a:buNone/>
            </a:pPr>
            <a:endParaRPr lang="en-US" altLang="ru-RU" smtClean="0">
              <a:solidFill>
                <a:srgbClr val="00194C"/>
              </a:solidFill>
              <a:latin typeface="Arial" pitchFamily="34" charset="0"/>
              <a:cs typeface="Arial" pitchFamily="34" charset="0"/>
            </a:endParaRPr>
          </a:p>
        </p:txBody>
      </p:sp>
      <p:graphicFrame>
        <p:nvGraphicFramePr>
          <p:cNvPr id="3" name="Таблица 2"/>
          <p:cNvGraphicFramePr>
            <a:graphicFrameLocks noGrp="1"/>
          </p:cNvGraphicFramePr>
          <p:nvPr/>
        </p:nvGraphicFramePr>
        <p:xfrm>
          <a:off x="39688" y="984250"/>
          <a:ext cx="9037638" cy="5578475"/>
        </p:xfrm>
        <a:graphic>
          <a:graphicData uri="http://schemas.openxmlformats.org/drawingml/2006/table">
            <a:tbl>
              <a:tblPr lastCol="1" bandRow="1" bandCol="1">
                <a:tableStyleId>{21E4AEA4-8DFA-4A89-87EB-49C32662AFE0}</a:tableStyleId>
              </a:tblPr>
              <a:tblGrid>
                <a:gridCol w="3012546">
                  <a:extLst>
                    <a:ext uri="{9D8B030D-6E8A-4147-A177-3AD203B41FA5}">
                      <a16:colId xmlns:a16="http://schemas.microsoft.com/office/drawing/2014/main" val="20000"/>
                    </a:ext>
                  </a:extLst>
                </a:gridCol>
                <a:gridCol w="3012546">
                  <a:extLst>
                    <a:ext uri="{9D8B030D-6E8A-4147-A177-3AD203B41FA5}">
                      <a16:colId xmlns:a16="http://schemas.microsoft.com/office/drawing/2014/main" val="20001"/>
                    </a:ext>
                  </a:extLst>
                </a:gridCol>
                <a:gridCol w="3012546">
                  <a:extLst>
                    <a:ext uri="{9D8B030D-6E8A-4147-A177-3AD203B41FA5}">
                      <a16:colId xmlns:a16="http://schemas.microsoft.com/office/drawing/2014/main" val="20002"/>
                    </a:ext>
                  </a:extLst>
                </a:gridCol>
              </a:tblGrid>
              <a:tr h="5578475">
                <a:tc>
                  <a:txBody>
                    <a:bodyPr/>
                    <a:lstStyle/>
                    <a:p>
                      <a:pPr marL="228600" lvl="0" indent="-228600" algn="just" defTabSz="898525">
                        <a:buFont typeface="+mj-lt"/>
                        <a:buAutoNum type="arabicParenR"/>
                      </a:pPr>
                      <a:r>
                        <a:rPr lang="en-US" sz="1000" b="0" dirty="0" smtClean="0">
                          <a:solidFill>
                            <a:srgbClr val="002060"/>
                          </a:solidFill>
                          <a:latin typeface="Arial" panose="020B0604020202020204" pitchFamily="34" charset="0"/>
                          <a:cs typeface="Arial" panose="020B0604020202020204" pitchFamily="34" charset="0"/>
                        </a:rPr>
                        <a:t>Azerbaijan State Academy of Arts</a:t>
                      </a:r>
                    </a:p>
                    <a:p>
                      <a:pPr marL="228600" lvl="0" indent="-228600" algn="just" defTabSz="898525">
                        <a:buFont typeface="+mj-lt"/>
                        <a:buAutoNum type="arabicParenR"/>
                      </a:pPr>
                      <a:r>
                        <a:rPr lang="en-US" sz="1000" b="0" dirty="0" smtClean="0">
                          <a:solidFill>
                            <a:srgbClr val="002060"/>
                          </a:solidFill>
                          <a:latin typeface="Arial" panose="020B0604020202020204" pitchFamily="34" charset="0"/>
                          <a:cs typeface="Arial" panose="020B0604020202020204" pitchFamily="34" charset="0"/>
                        </a:rPr>
                        <a:t>Sumgait State University </a:t>
                      </a:r>
                    </a:p>
                    <a:p>
                      <a:pPr marL="228600" lvl="0" indent="-228600" algn="just" defTabSz="898525">
                        <a:buFont typeface="+mj-lt"/>
                        <a:buAutoNum type="arabicParenR"/>
                      </a:pPr>
                      <a:r>
                        <a:rPr lang="en-US" sz="1000" b="0" dirty="0" smtClean="0">
                          <a:solidFill>
                            <a:srgbClr val="002060"/>
                          </a:solidFill>
                          <a:latin typeface="Arial" panose="020B0604020202020204" pitchFamily="34" charset="0"/>
                          <a:cs typeface="Arial" panose="020B0604020202020204" pitchFamily="34" charset="0"/>
                        </a:rPr>
                        <a:t>Azerbaijan Technological University (Ganja)</a:t>
                      </a:r>
                    </a:p>
                    <a:p>
                      <a:pPr marL="228600" lvl="0" indent="-228600" algn="just" defTabSz="898525">
                        <a:buFont typeface="+mj-lt"/>
                        <a:buAutoNum type="arabicParenR"/>
                      </a:pPr>
                      <a:r>
                        <a:rPr lang="en-US" sz="1000" b="0" dirty="0" smtClean="0">
                          <a:solidFill>
                            <a:srgbClr val="002060"/>
                          </a:solidFill>
                          <a:latin typeface="Arial" panose="020B0604020202020204" pitchFamily="34" charset="0"/>
                          <a:cs typeface="Arial" panose="020B0604020202020204" pitchFamily="34" charset="0"/>
                        </a:rPr>
                        <a:t>Azerbaijan State Agricultural University(Ganja) </a:t>
                      </a:r>
                    </a:p>
                    <a:p>
                      <a:pPr marL="228600" lvl="0" indent="-228600" algn="just" defTabSz="898525">
                        <a:buFont typeface="+mj-lt"/>
                        <a:buAutoNum type="arabicParenR"/>
                      </a:pPr>
                      <a:r>
                        <a:rPr lang="en-US" sz="1000" b="0" dirty="0" err="1" smtClean="0">
                          <a:solidFill>
                            <a:srgbClr val="002060"/>
                          </a:solidFill>
                          <a:latin typeface="Arial" panose="020B0604020202020204" pitchFamily="34" charset="0"/>
                          <a:cs typeface="Arial" panose="020B0604020202020204" pitchFamily="34" charset="0"/>
                        </a:rPr>
                        <a:t>Lankaran</a:t>
                      </a:r>
                      <a:r>
                        <a:rPr lang="en-US" sz="1000" b="0" dirty="0" smtClean="0">
                          <a:solidFill>
                            <a:srgbClr val="002060"/>
                          </a:solidFill>
                          <a:latin typeface="Arial" panose="020B0604020202020204" pitchFamily="34" charset="0"/>
                          <a:cs typeface="Arial" panose="020B0604020202020204" pitchFamily="34" charset="0"/>
                        </a:rPr>
                        <a:t> State University</a:t>
                      </a:r>
                    </a:p>
                    <a:p>
                      <a:pPr marL="228600" lvl="0" indent="-228600" algn="just" defTabSz="898525">
                        <a:buFont typeface="+mj-lt"/>
                        <a:buAutoNum type="arabicParenR"/>
                      </a:pPr>
                      <a:r>
                        <a:rPr lang="en-US" sz="1000" b="0" dirty="0" smtClean="0">
                          <a:solidFill>
                            <a:srgbClr val="002060"/>
                          </a:solidFill>
                          <a:latin typeface="Arial" panose="020B0604020202020204" pitchFamily="34" charset="0"/>
                          <a:cs typeface="Arial" panose="020B0604020202020204" pitchFamily="34" charset="0"/>
                        </a:rPr>
                        <a:t>The State Committee for Family, Women and Children affairs of the Republic of Azerbaijan</a:t>
                      </a:r>
                    </a:p>
                    <a:p>
                      <a:pPr marL="228600" lvl="0" indent="-228600" algn="just" defTabSz="898525">
                        <a:buFont typeface="+mj-lt"/>
                        <a:buAutoNum type="arabicParenR"/>
                      </a:pPr>
                      <a:r>
                        <a:rPr lang="en-US" sz="1000" b="0" dirty="0" smtClean="0">
                          <a:solidFill>
                            <a:srgbClr val="002060"/>
                          </a:solidFill>
                          <a:latin typeface="Arial" panose="020B0604020202020204" pitchFamily="34" charset="0"/>
                          <a:cs typeface="Arial" panose="020B0604020202020204" pitchFamily="34" charset="0"/>
                        </a:rPr>
                        <a:t>The State Committee for Architecture and Urban Planning of the Republic of Azerbaijan</a:t>
                      </a:r>
                    </a:p>
                    <a:p>
                      <a:pPr marL="228600" lvl="0" indent="-228600" algn="just" defTabSz="898525">
                        <a:buFont typeface="+mj-lt"/>
                        <a:buAutoNum type="arabicParenR"/>
                      </a:pPr>
                      <a:r>
                        <a:rPr lang="en-US" sz="1000" b="0" dirty="0" err="1" smtClean="0">
                          <a:solidFill>
                            <a:srgbClr val="002060"/>
                          </a:solidFill>
                          <a:latin typeface="Arial" panose="020B0604020202020204" pitchFamily="34" charset="0"/>
                          <a:cs typeface="Arial" panose="020B0604020202020204" pitchFamily="34" charset="0"/>
                        </a:rPr>
                        <a:t>IcheriSheher</a:t>
                      </a:r>
                      <a:r>
                        <a:rPr lang="en-US" sz="1000" b="0" dirty="0" smtClean="0">
                          <a:solidFill>
                            <a:srgbClr val="002060"/>
                          </a:solidFill>
                          <a:latin typeface="Arial" panose="020B0604020202020204" pitchFamily="34" charset="0"/>
                          <a:cs typeface="Arial" panose="020B0604020202020204" pitchFamily="34" charset="0"/>
                        </a:rPr>
                        <a:t> State Historical-Architectural Reserve</a:t>
                      </a:r>
                    </a:p>
                    <a:p>
                      <a:pPr marL="228600" lvl="0" indent="-228600" algn="just" defTabSz="898525">
                        <a:buFont typeface="+mj-lt"/>
                        <a:buAutoNum type="arabicParenR"/>
                      </a:pPr>
                      <a:r>
                        <a:rPr lang="en-US" sz="1000" b="0" dirty="0" smtClean="0">
                          <a:solidFill>
                            <a:srgbClr val="002060"/>
                          </a:solidFill>
                          <a:latin typeface="Arial" panose="020B0604020202020204" pitchFamily="34" charset="0"/>
                          <a:cs typeface="Arial" panose="020B0604020202020204" pitchFamily="34" charset="0"/>
                        </a:rPr>
                        <a:t>Boulevard Office under the Cabinet of Ministers of the Republic of Azerbaijan</a:t>
                      </a:r>
                    </a:p>
                    <a:p>
                      <a:pPr marL="228600" lvl="0" indent="-228600" algn="just" defTabSz="898525">
                        <a:buFont typeface="+mj-lt"/>
                        <a:buAutoNum type="arabicParenR"/>
                      </a:pPr>
                      <a:r>
                        <a:rPr lang="en-US" sz="1000" b="0" dirty="0" smtClean="0">
                          <a:solidFill>
                            <a:srgbClr val="002060"/>
                          </a:solidFill>
                          <a:latin typeface="Arial" panose="020B0604020202020204" pitchFamily="34" charset="0"/>
                          <a:cs typeface="Arial" panose="020B0604020202020204" pitchFamily="34" charset="0"/>
                        </a:rPr>
                        <a:t>Supreme Attestation Commission Under the President of the Republic of Azerbaijan</a:t>
                      </a:r>
                    </a:p>
                    <a:p>
                      <a:pPr marL="228600" lvl="0" indent="-228600" algn="just" defTabSz="898525">
                        <a:buFont typeface="+mj-lt"/>
                        <a:buAutoNum type="arabicParenR"/>
                      </a:pPr>
                      <a:r>
                        <a:rPr lang="en-US" sz="1000" b="0" dirty="0" smtClean="0">
                          <a:solidFill>
                            <a:srgbClr val="002060"/>
                          </a:solidFill>
                          <a:latin typeface="Arial" panose="020B0604020202020204" pitchFamily="34" charset="0"/>
                          <a:cs typeface="Arial" panose="020B0604020202020204" pitchFamily="34" charset="0"/>
                        </a:rPr>
                        <a:t>State Agency on Procurement</a:t>
                      </a:r>
                    </a:p>
                    <a:p>
                      <a:pPr marL="228600" lvl="0" indent="-228600" algn="just" defTabSz="898525">
                        <a:buFont typeface="+mj-lt"/>
                        <a:buAutoNum type="arabicParenR"/>
                      </a:pPr>
                      <a:r>
                        <a:rPr lang="en-US" sz="1000" b="0" dirty="0" smtClean="0">
                          <a:solidFill>
                            <a:srgbClr val="002060"/>
                          </a:solidFill>
                          <a:latin typeface="Arial" panose="020B0604020202020204" pitchFamily="34" charset="0"/>
                          <a:cs typeface="Arial" panose="020B0604020202020204" pitchFamily="34" charset="0"/>
                        </a:rPr>
                        <a:t>Standardization, Metrology and State Committee on </a:t>
                      </a:r>
                      <a:r>
                        <a:rPr lang="en-US" sz="1000" b="0" dirty="0" err="1" smtClean="0">
                          <a:solidFill>
                            <a:srgbClr val="002060"/>
                          </a:solidFill>
                          <a:latin typeface="Arial" panose="020B0604020202020204" pitchFamily="34" charset="0"/>
                          <a:cs typeface="Arial" panose="020B0604020202020204" pitchFamily="34" charset="0"/>
                        </a:rPr>
                        <a:t>Patend</a:t>
                      </a:r>
                      <a:r>
                        <a:rPr lang="en-US" sz="1000" b="0" dirty="0" smtClean="0">
                          <a:solidFill>
                            <a:srgbClr val="002060"/>
                          </a:solidFill>
                          <a:latin typeface="Arial" panose="020B0604020202020204" pitchFamily="34" charset="0"/>
                          <a:cs typeface="Arial" panose="020B0604020202020204" pitchFamily="34" charset="0"/>
                        </a:rPr>
                        <a:t> of the Republic of </a:t>
                      </a:r>
                      <a:r>
                        <a:rPr lang="en-US" sz="1000" b="0" dirty="0" err="1" smtClean="0">
                          <a:solidFill>
                            <a:srgbClr val="002060"/>
                          </a:solidFill>
                          <a:latin typeface="Arial" panose="020B0604020202020204" pitchFamily="34" charset="0"/>
                          <a:cs typeface="Arial" panose="020B0604020202020204" pitchFamily="34" charset="0"/>
                        </a:rPr>
                        <a:t>Azebaijan</a:t>
                      </a:r>
                      <a:endParaRPr lang="en-US" sz="1000" b="0" dirty="0" smtClean="0">
                        <a:solidFill>
                          <a:srgbClr val="002060"/>
                        </a:solidFill>
                        <a:latin typeface="Arial" panose="020B0604020202020204" pitchFamily="34" charset="0"/>
                        <a:cs typeface="Arial" panose="020B0604020202020204" pitchFamily="34" charset="0"/>
                      </a:endParaRPr>
                    </a:p>
                    <a:p>
                      <a:pPr marL="228600" lvl="0" indent="-228600" algn="just" defTabSz="898525">
                        <a:buFont typeface="+mj-lt"/>
                        <a:buAutoNum type="arabicParenR"/>
                      </a:pPr>
                      <a:r>
                        <a:rPr lang="en-US" sz="1000" b="0" dirty="0" smtClean="0">
                          <a:solidFill>
                            <a:srgbClr val="002060"/>
                          </a:solidFill>
                          <a:latin typeface="Arial" panose="020B0604020202020204" pitchFamily="34" charset="0"/>
                          <a:cs typeface="Arial" panose="020B0604020202020204" pitchFamily="34" charset="0"/>
                        </a:rPr>
                        <a:t>The Copyright Agency of the Republic of Azerbaijan</a:t>
                      </a:r>
                    </a:p>
                    <a:p>
                      <a:pPr marL="228600" lvl="0" indent="-228600" algn="just" defTabSz="898525">
                        <a:buFont typeface="+mj-lt"/>
                        <a:buAutoNum type="arabicParenR"/>
                      </a:pPr>
                      <a:r>
                        <a:rPr lang="en-US" sz="1000" b="0" dirty="0" smtClean="0">
                          <a:solidFill>
                            <a:srgbClr val="002060"/>
                          </a:solidFill>
                          <a:latin typeface="Arial" panose="020B0604020202020204" pitchFamily="34" charset="0"/>
                          <a:cs typeface="Arial" panose="020B0604020202020204" pitchFamily="34" charset="0"/>
                        </a:rPr>
                        <a:t>National Archive Fund</a:t>
                      </a:r>
                    </a:p>
                    <a:p>
                      <a:pPr marL="228600" lvl="0" indent="-228600" algn="just" defTabSz="898525">
                        <a:buFont typeface="+mj-lt"/>
                        <a:buAutoNum type="arabicParenR"/>
                      </a:pPr>
                      <a:r>
                        <a:rPr lang="en-US" sz="1000" b="0" dirty="0" smtClean="0">
                          <a:solidFill>
                            <a:srgbClr val="002060"/>
                          </a:solidFill>
                          <a:latin typeface="Arial" panose="020B0604020202020204" pitchFamily="34" charset="0"/>
                          <a:cs typeface="Arial" panose="020B0604020202020204" pitchFamily="34" charset="0"/>
                        </a:rPr>
                        <a:t>Civil Service Commission Under the President of the Republic of Azerbaijan</a:t>
                      </a:r>
                    </a:p>
                    <a:p>
                      <a:pPr marL="228600" lvl="0" indent="-228600" algn="just" defTabSz="898525">
                        <a:buFont typeface="+mj-lt"/>
                        <a:buAutoNum type="arabicParenR"/>
                      </a:pPr>
                      <a:r>
                        <a:rPr lang="en-US" sz="1000" b="0" dirty="0" smtClean="0">
                          <a:solidFill>
                            <a:srgbClr val="002060"/>
                          </a:solidFill>
                          <a:latin typeface="Arial" panose="020B0604020202020204" pitchFamily="34" charset="0"/>
                          <a:cs typeface="Arial" panose="020B0604020202020204" pitchFamily="34" charset="0"/>
                        </a:rPr>
                        <a:t>State Agency On Alternative And Renewable Energy Sources</a:t>
                      </a:r>
                    </a:p>
                    <a:p>
                      <a:pPr marL="228600" lvl="0" indent="-228600" algn="just" defTabSz="898525">
                        <a:buFont typeface="+mj-lt"/>
                        <a:buAutoNum type="arabicParenR"/>
                      </a:pPr>
                      <a:r>
                        <a:rPr lang="en-US" sz="1000" b="0" dirty="0" smtClean="0">
                          <a:solidFill>
                            <a:srgbClr val="002060"/>
                          </a:solidFill>
                          <a:latin typeface="Arial" panose="020B0604020202020204" pitchFamily="34" charset="0"/>
                          <a:cs typeface="Arial" panose="020B0604020202020204" pitchFamily="34" charset="0"/>
                        </a:rPr>
                        <a:t>Office of the State Flag Square Complex</a:t>
                      </a:r>
                    </a:p>
                    <a:p>
                      <a:pPr marL="228600" lvl="0" indent="-228600" algn="just" defTabSz="898525">
                        <a:buFont typeface="+mj-lt"/>
                        <a:buAutoNum type="arabicParenR"/>
                      </a:pPr>
                      <a:r>
                        <a:rPr lang="en-US" sz="1000" b="0" dirty="0" smtClean="0">
                          <a:solidFill>
                            <a:srgbClr val="002060"/>
                          </a:solidFill>
                          <a:latin typeface="Arial" panose="020B0604020202020204" pitchFamily="34" charset="0"/>
                          <a:cs typeface="Arial" panose="020B0604020202020204" pitchFamily="34" charset="0"/>
                        </a:rPr>
                        <a:t>Chamber of Accounts of the Republic of Azerbaijan</a:t>
                      </a:r>
                    </a:p>
                    <a:p>
                      <a:pPr marL="228600" lvl="0" indent="-228600" algn="just" defTabSz="898525">
                        <a:buFont typeface="+mj-lt"/>
                        <a:buAutoNum type="arabicParenR"/>
                      </a:pPr>
                      <a:r>
                        <a:rPr lang="en-US" sz="1000" b="0" dirty="0" smtClean="0">
                          <a:solidFill>
                            <a:srgbClr val="002060"/>
                          </a:solidFill>
                          <a:latin typeface="Arial" panose="020B0604020202020204" pitchFamily="34" charset="0"/>
                          <a:cs typeface="Arial" panose="020B0604020202020204" pitchFamily="34" charset="0"/>
                        </a:rPr>
                        <a:t>State </a:t>
                      </a:r>
                      <a:r>
                        <a:rPr lang="en-US" sz="1000" b="0" dirty="0" err="1" smtClean="0">
                          <a:solidFill>
                            <a:srgbClr val="002060"/>
                          </a:solidFill>
                          <a:latin typeface="Arial" panose="020B0604020202020204" pitchFamily="34" charset="0"/>
                          <a:cs typeface="Arial" panose="020B0604020202020204" pitchFamily="34" charset="0"/>
                        </a:rPr>
                        <a:t>Phytosanitary</a:t>
                      </a:r>
                      <a:r>
                        <a:rPr lang="en-US" sz="1000" b="0" dirty="0" smtClean="0">
                          <a:solidFill>
                            <a:srgbClr val="002060"/>
                          </a:solidFill>
                          <a:latin typeface="Arial" panose="020B0604020202020204" pitchFamily="34" charset="0"/>
                          <a:cs typeface="Arial" panose="020B0604020202020204" pitchFamily="34" charset="0"/>
                        </a:rPr>
                        <a:t> Control Service under the Ministry of Agriculture of the Republic of Azerbaijan</a:t>
                      </a:r>
                    </a:p>
                    <a:p>
                      <a:pPr marL="228600" lvl="0" indent="-228600" algn="just" defTabSz="898525">
                        <a:buFont typeface="+mj-lt"/>
                        <a:buAutoNum type="arabicParenR"/>
                      </a:pPr>
                      <a:r>
                        <a:rPr lang="en-US" sz="1000" b="0" dirty="0" smtClean="0">
                          <a:solidFill>
                            <a:srgbClr val="002060"/>
                          </a:solidFill>
                          <a:latin typeface="Arial" panose="020B0604020202020204" pitchFamily="34" charset="0"/>
                          <a:cs typeface="Arial" panose="020B0604020202020204" pitchFamily="34" charset="0"/>
                        </a:rPr>
                        <a:t>State Service for Registration of Real Estate under the State Committee on property issues of Azerbaijan Republic</a:t>
                      </a:r>
                    </a:p>
                  </a:txBody>
                  <a:tcPr marL="91452" marR="9145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marL="228600" lvl="0" indent="-228600" algn="just" defTabSz="925513">
                        <a:buFont typeface="+mj-lt"/>
                        <a:buAutoNum type="arabicParenR" startAt="21"/>
                      </a:pPr>
                      <a:r>
                        <a:rPr lang="en-US" sz="1000" b="0" dirty="0" smtClean="0">
                          <a:solidFill>
                            <a:srgbClr val="002060"/>
                          </a:solidFill>
                          <a:latin typeface="Arial" panose="020B0604020202020204" pitchFamily="34" charset="0"/>
                          <a:cs typeface="Arial" panose="020B0604020202020204" pitchFamily="34" charset="0"/>
                        </a:rPr>
                        <a:t>State Veterinary Control Service within the Ministry of Agriculture of The Republic of Azerbaijan</a:t>
                      </a:r>
                    </a:p>
                    <a:p>
                      <a:pPr marL="228600" lvl="0" indent="-228600" algn="just" defTabSz="925513">
                        <a:buFont typeface="+mj-lt"/>
                        <a:buAutoNum type="arabicParenR" startAt="21"/>
                      </a:pPr>
                      <a:r>
                        <a:rPr lang="en-US" sz="1000" b="0" dirty="0" smtClean="0">
                          <a:solidFill>
                            <a:srgbClr val="002060"/>
                          </a:solidFill>
                          <a:latin typeface="Arial" panose="020B0604020202020204" pitchFamily="34" charset="0"/>
                          <a:cs typeface="Arial" panose="020B0604020202020204" pitchFamily="34" charset="0"/>
                        </a:rPr>
                        <a:t>State Service on Agricultural Projects and Credits Management under The Ministry of</a:t>
                      </a:r>
                      <a:r>
                        <a:rPr lang="az-Latn-AZ" sz="1000" b="0" baseline="0" dirty="0" smtClean="0">
                          <a:solidFill>
                            <a:srgbClr val="002060"/>
                          </a:solidFill>
                          <a:latin typeface="Arial" panose="020B0604020202020204" pitchFamily="34" charset="0"/>
                          <a:cs typeface="Arial" panose="020B0604020202020204" pitchFamily="34" charset="0"/>
                        </a:rPr>
                        <a:t> </a:t>
                      </a:r>
                      <a:r>
                        <a:rPr lang="en-US" sz="1000" b="0" dirty="0" smtClean="0">
                          <a:solidFill>
                            <a:srgbClr val="002060"/>
                          </a:solidFill>
                          <a:latin typeface="Arial" panose="020B0604020202020204" pitchFamily="34" charset="0"/>
                          <a:cs typeface="Arial" panose="020B0604020202020204" pitchFamily="34" charset="0"/>
                        </a:rPr>
                        <a:t>Agriculture of The Republic of Azerbaijan</a:t>
                      </a:r>
                    </a:p>
                    <a:p>
                      <a:pPr marL="228600" lvl="0" indent="-228600" algn="just" defTabSz="925513">
                        <a:buFont typeface="+mj-lt"/>
                        <a:buAutoNum type="arabicParenR" startAt="21"/>
                      </a:pPr>
                      <a:r>
                        <a:rPr lang="en-US" sz="1000" b="0" dirty="0" smtClean="0">
                          <a:solidFill>
                            <a:srgbClr val="002060"/>
                          </a:solidFill>
                          <a:latin typeface="Arial" panose="020B0604020202020204" pitchFamily="34" charset="0"/>
                          <a:cs typeface="Arial" panose="020B0604020202020204" pitchFamily="34" charset="0"/>
                        </a:rPr>
                        <a:t>Tariff (price) Council of Azerbaijan Republic</a:t>
                      </a:r>
                    </a:p>
                    <a:p>
                      <a:pPr marL="228600" lvl="0" indent="-228600" algn="just" defTabSz="925513">
                        <a:buFont typeface="+mj-lt"/>
                        <a:buAutoNum type="arabicParenR" startAt="21"/>
                      </a:pPr>
                      <a:r>
                        <a:rPr lang="en-US" sz="1000" b="0" dirty="0" smtClean="0">
                          <a:solidFill>
                            <a:srgbClr val="002060"/>
                          </a:solidFill>
                          <a:latin typeface="Arial" panose="020B0604020202020204" pitchFamily="34" charset="0"/>
                          <a:cs typeface="Arial" panose="020B0604020202020204" pitchFamily="34" charset="0"/>
                        </a:rPr>
                        <a:t>The Constitutional Court of the Republic of Azerbaijan</a:t>
                      </a:r>
                    </a:p>
                    <a:p>
                      <a:pPr marL="228600" lvl="0" indent="-228600" algn="just" defTabSz="925513">
                        <a:buFont typeface="+mj-lt"/>
                        <a:buAutoNum type="arabicParenR" startAt="21"/>
                      </a:pPr>
                      <a:r>
                        <a:rPr lang="en-US" sz="1000" b="0" dirty="0" smtClean="0">
                          <a:solidFill>
                            <a:srgbClr val="002060"/>
                          </a:solidFill>
                          <a:latin typeface="Arial" panose="020B0604020202020204" pitchFamily="34" charset="0"/>
                          <a:cs typeface="Arial" panose="020B0604020202020204" pitchFamily="34" charset="0"/>
                        </a:rPr>
                        <a:t>Baku Court of Appeal</a:t>
                      </a:r>
                    </a:p>
                    <a:p>
                      <a:pPr marL="228600" lvl="0" indent="-228600" algn="just" defTabSz="925513">
                        <a:buFont typeface="+mj-lt"/>
                        <a:buAutoNum type="arabicParenR" startAt="21"/>
                      </a:pPr>
                      <a:r>
                        <a:rPr lang="en-US" sz="1000" b="0" dirty="0" smtClean="0">
                          <a:solidFill>
                            <a:srgbClr val="002060"/>
                          </a:solidFill>
                          <a:latin typeface="Arial" panose="020B0604020202020204" pitchFamily="34" charset="0"/>
                          <a:cs typeface="Arial" panose="020B0604020202020204" pitchFamily="34" charset="0"/>
                        </a:rPr>
                        <a:t>The Azerbaijan State Telegraph Agency – (AZERTAC)</a:t>
                      </a:r>
                    </a:p>
                    <a:p>
                      <a:pPr marL="228600" lvl="0" indent="-228600" algn="just" defTabSz="925513">
                        <a:buFont typeface="+mj-lt"/>
                        <a:buAutoNum type="arabicParenR" startAt="21"/>
                      </a:pPr>
                      <a:r>
                        <a:rPr lang="en-US" sz="1000" b="0" dirty="0" smtClean="0">
                          <a:solidFill>
                            <a:srgbClr val="002060"/>
                          </a:solidFill>
                          <a:latin typeface="Arial" panose="020B0604020202020204" pitchFamily="34" charset="0"/>
                          <a:cs typeface="Arial" panose="020B0604020202020204" pitchFamily="34" charset="0"/>
                        </a:rPr>
                        <a:t>National Television and Radio Council of the Republic of Azerbaijan</a:t>
                      </a:r>
                    </a:p>
                    <a:p>
                      <a:pPr marL="228600" lvl="0" indent="-228600" algn="just" defTabSz="925513">
                        <a:buFont typeface="+mj-lt"/>
                        <a:buAutoNum type="arabicParenR" startAt="21"/>
                      </a:pPr>
                      <a:r>
                        <a:rPr lang="en-US" sz="1000" b="0" dirty="0" smtClean="0">
                          <a:solidFill>
                            <a:srgbClr val="002060"/>
                          </a:solidFill>
                          <a:latin typeface="Arial" panose="020B0604020202020204" pitchFamily="34" charset="0"/>
                          <a:cs typeface="Arial" panose="020B0604020202020204" pitchFamily="34" charset="0"/>
                        </a:rPr>
                        <a:t>Judicial-Legal Council of the Republic of Azerbaijan</a:t>
                      </a:r>
                    </a:p>
                    <a:p>
                      <a:pPr marL="228600" lvl="0" indent="-228600" algn="just" defTabSz="925513">
                        <a:buFont typeface="+mj-lt"/>
                        <a:buAutoNum type="arabicParenR" startAt="21"/>
                      </a:pPr>
                      <a:r>
                        <a:rPr lang="en-US" sz="1000" b="0" dirty="0" smtClean="0">
                          <a:solidFill>
                            <a:srgbClr val="002060"/>
                          </a:solidFill>
                          <a:latin typeface="Arial" panose="020B0604020202020204" pitchFamily="34" charset="0"/>
                          <a:cs typeface="Arial" panose="020B0604020202020204" pitchFamily="34" charset="0"/>
                        </a:rPr>
                        <a:t>State Civil Aviation Administration of Azerbaijan Republic</a:t>
                      </a:r>
                    </a:p>
                    <a:p>
                      <a:pPr marL="228600" lvl="0" indent="-228600" algn="just" defTabSz="925513">
                        <a:buFont typeface="+mj-lt"/>
                        <a:buAutoNum type="arabicParenR" startAt="21"/>
                      </a:pPr>
                      <a:r>
                        <a:rPr lang="en-US" sz="1000" b="0" dirty="0" smtClean="0">
                          <a:solidFill>
                            <a:srgbClr val="002060"/>
                          </a:solidFill>
                          <a:latin typeface="Arial" panose="020B0604020202020204" pitchFamily="34" charset="0"/>
                          <a:cs typeface="Arial" panose="020B0604020202020204" pitchFamily="34" charset="0"/>
                        </a:rPr>
                        <a:t>Heydar </a:t>
                      </a:r>
                      <a:r>
                        <a:rPr lang="en-US" sz="1000" b="0" dirty="0" err="1" smtClean="0">
                          <a:solidFill>
                            <a:srgbClr val="002060"/>
                          </a:solidFill>
                          <a:latin typeface="Arial" panose="020B0604020202020204" pitchFamily="34" charset="0"/>
                          <a:cs typeface="Arial" panose="020B0604020202020204" pitchFamily="34" charset="0"/>
                        </a:rPr>
                        <a:t>Aliyev</a:t>
                      </a:r>
                      <a:r>
                        <a:rPr lang="en-US" sz="1000" b="0" dirty="0" smtClean="0">
                          <a:solidFill>
                            <a:srgbClr val="002060"/>
                          </a:solidFill>
                          <a:latin typeface="Arial" panose="020B0604020202020204" pitchFamily="34" charset="0"/>
                          <a:cs typeface="Arial" panose="020B0604020202020204" pitchFamily="34" charset="0"/>
                        </a:rPr>
                        <a:t> Center</a:t>
                      </a:r>
                    </a:p>
                    <a:p>
                      <a:pPr marL="228600" lvl="0" indent="-228600" algn="just" defTabSz="925513">
                        <a:buFont typeface="+mj-lt"/>
                        <a:buAutoNum type="arabicParenR" startAt="21"/>
                      </a:pPr>
                      <a:r>
                        <a:rPr lang="en-US" sz="1000" b="0" dirty="0" smtClean="0">
                          <a:solidFill>
                            <a:srgbClr val="002060"/>
                          </a:solidFill>
                          <a:latin typeface="Arial" panose="020B0604020202020204" pitchFamily="34" charset="0"/>
                          <a:cs typeface="Arial" panose="020B0604020202020204" pitchFamily="34" charset="0"/>
                        </a:rPr>
                        <a:t>National Library named after M.F. </a:t>
                      </a:r>
                      <a:r>
                        <a:rPr lang="en-US" sz="1000" b="0" dirty="0" err="1" smtClean="0">
                          <a:solidFill>
                            <a:srgbClr val="002060"/>
                          </a:solidFill>
                          <a:latin typeface="Arial" panose="020B0604020202020204" pitchFamily="34" charset="0"/>
                          <a:cs typeface="Arial" panose="020B0604020202020204" pitchFamily="34" charset="0"/>
                        </a:rPr>
                        <a:t>Akhundov</a:t>
                      </a:r>
                      <a:endParaRPr lang="en-US" sz="1000" b="0" dirty="0" smtClean="0">
                        <a:solidFill>
                          <a:srgbClr val="002060"/>
                        </a:solidFill>
                        <a:latin typeface="Arial" panose="020B0604020202020204" pitchFamily="34" charset="0"/>
                        <a:cs typeface="Arial" panose="020B0604020202020204" pitchFamily="34" charset="0"/>
                      </a:endParaRPr>
                    </a:p>
                    <a:p>
                      <a:pPr marL="228600" lvl="0" indent="-228600" algn="just" defTabSz="925513">
                        <a:buFont typeface="+mj-lt"/>
                        <a:buAutoNum type="arabicParenR" startAt="21"/>
                      </a:pPr>
                      <a:r>
                        <a:rPr lang="en-US" sz="1000" b="0" dirty="0" smtClean="0">
                          <a:solidFill>
                            <a:srgbClr val="002060"/>
                          </a:solidFill>
                          <a:latin typeface="Arial" panose="020B0604020202020204" pitchFamily="34" charset="0"/>
                          <a:cs typeface="Arial" panose="020B0604020202020204" pitchFamily="34" charset="0"/>
                        </a:rPr>
                        <a:t>The council on State Support to NGOs under the auspices of the president of the Republic of Azerbaijan</a:t>
                      </a:r>
                    </a:p>
                    <a:p>
                      <a:pPr marL="228600" lvl="0" indent="-228600" algn="just" defTabSz="925513">
                        <a:buFont typeface="+mj-lt"/>
                        <a:buAutoNum type="arabicParenR" startAt="21"/>
                      </a:pPr>
                      <a:r>
                        <a:rPr lang="en-US" sz="1000" b="0" dirty="0" smtClean="0">
                          <a:solidFill>
                            <a:srgbClr val="002060"/>
                          </a:solidFill>
                          <a:latin typeface="Arial" panose="020B0604020202020204" pitchFamily="34" charset="0"/>
                          <a:cs typeface="Arial" panose="020B0604020202020204" pitchFamily="34" charset="0"/>
                        </a:rPr>
                        <a:t>Azerbaijani National Representative of “MİR” Interstate Tele radio company</a:t>
                      </a:r>
                    </a:p>
                    <a:p>
                      <a:pPr marL="228600" lvl="0" indent="-228600" algn="just" defTabSz="925513">
                        <a:buFont typeface="+mj-lt"/>
                        <a:buAutoNum type="arabicParenR" startAt="21"/>
                      </a:pPr>
                      <a:r>
                        <a:rPr lang="en-US" sz="1000" b="0" dirty="0" smtClean="0">
                          <a:solidFill>
                            <a:srgbClr val="002060"/>
                          </a:solidFill>
                          <a:latin typeface="Arial" panose="020B0604020202020204" pitchFamily="34" charset="0"/>
                          <a:cs typeface="Arial" panose="020B0604020202020204" pitchFamily="34" charset="0"/>
                        </a:rPr>
                        <a:t>The Republic of Azerbaijan Ministry of Economy and İndustry National Fund for</a:t>
                      </a:r>
                      <a:r>
                        <a:rPr lang="az-Latn-AZ" sz="1000" b="0" baseline="0" dirty="0" smtClean="0">
                          <a:solidFill>
                            <a:srgbClr val="002060"/>
                          </a:solidFill>
                          <a:latin typeface="Arial" panose="020B0604020202020204" pitchFamily="34" charset="0"/>
                          <a:cs typeface="Arial" panose="020B0604020202020204" pitchFamily="34" charset="0"/>
                        </a:rPr>
                        <a:t> </a:t>
                      </a:r>
                      <a:r>
                        <a:rPr lang="en-US" sz="1000" b="0" dirty="0" smtClean="0">
                          <a:solidFill>
                            <a:srgbClr val="002060"/>
                          </a:solidFill>
                          <a:latin typeface="Arial" panose="020B0604020202020204" pitchFamily="34" charset="0"/>
                          <a:cs typeface="Arial" panose="020B0604020202020204" pitchFamily="34" charset="0"/>
                        </a:rPr>
                        <a:t>Entrepreneurship Support</a:t>
                      </a:r>
                    </a:p>
                    <a:p>
                      <a:pPr marL="228600" lvl="0" indent="-228600" algn="just" defTabSz="925513">
                        <a:buFont typeface="+mj-lt"/>
                        <a:buAutoNum type="arabicParenR" startAt="21"/>
                      </a:pPr>
                      <a:r>
                        <a:rPr lang="en-US" sz="1000" b="0" dirty="0" smtClean="0">
                          <a:solidFill>
                            <a:srgbClr val="002060"/>
                          </a:solidFill>
                          <a:latin typeface="Arial" panose="020B0604020202020204" pitchFamily="34" charset="0"/>
                          <a:cs typeface="Arial" panose="020B0604020202020204" pitchFamily="34" charset="0"/>
                        </a:rPr>
                        <a:t>International </a:t>
                      </a:r>
                      <a:r>
                        <a:rPr lang="en-US" sz="1000" b="0" dirty="0" err="1" smtClean="0">
                          <a:solidFill>
                            <a:srgbClr val="002060"/>
                          </a:solidFill>
                          <a:latin typeface="Arial" panose="020B0604020202020204" pitchFamily="34" charset="0"/>
                          <a:cs typeface="Arial" panose="020B0604020202020204" pitchFamily="34" charset="0"/>
                        </a:rPr>
                        <a:t>Mugham</a:t>
                      </a:r>
                      <a:r>
                        <a:rPr lang="en-US" sz="1000" b="0" dirty="0" smtClean="0">
                          <a:solidFill>
                            <a:srgbClr val="002060"/>
                          </a:solidFill>
                          <a:latin typeface="Arial" panose="020B0604020202020204" pitchFamily="34" charset="0"/>
                          <a:cs typeface="Arial" panose="020B0604020202020204" pitchFamily="34" charset="0"/>
                        </a:rPr>
                        <a:t> Center</a:t>
                      </a:r>
                    </a:p>
                    <a:p>
                      <a:pPr marL="228600" lvl="0" indent="-228600" algn="just" defTabSz="925513">
                        <a:buFont typeface="+mj-lt"/>
                        <a:buAutoNum type="arabicParenR" startAt="21"/>
                      </a:pPr>
                      <a:r>
                        <a:rPr lang="en-US" sz="1000" b="0" dirty="0" smtClean="0">
                          <a:solidFill>
                            <a:srgbClr val="002060"/>
                          </a:solidFill>
                          <a:latin typeface="Arial" panose="020B0604020202020204" pitchFamily="34" charset="0"/>
                          <a:cs typeface="Arial" panose="020B0604020202020204" pitchFamily="34" charset="0"/>
                        </a:rPr>
                        <a:t>Azerbaijan Red Crescent Society</a:t>
                      </a:r>
                    </a:p>
                    <a:p>
                      <a:pPr marL="228600" lvl="0" indent="-228600" algn="just" defTabSz="925513">
                        <a:buFont typeface="+mj-lt"/>
                        <a:buAutoNum type="arabicParenR" startAt="21"/>
                      </a:pPr>
                      <a:r>
                        <a:rPr lang="en-US" sz="1000" b="0" dirty="0" smtClean="0">
                          <a:solidFill>
                            <a:srgbClr val="002060"/>
                          </a:solidFill>
                          <a:latin typeface="Arial" panose="020B0604020202020204" pitchFamily="34" charset="0"/>
                          <a:cs typeface="Arial" panose="020B0604020202020204" pitchFamily="34" charset="0"/>
                        </a:rPr>
                        <a:t>State Service for Antimonopoly Policy and Consumer Rights Protection</a:t>
                      </a:r>
                    </a:p>
                    <a:p>
                      <a:pPr marL="228600" lvl="0" indent="-228600" algn="just" defTabSz="925513">
                        <a:buFont typeface="+mj-lt"/>
                        <a:buAutoNum type="arabicParenR" startAt="21"/>
                      </a:pPr>
                      <a:r>
                        <a:rPr lang="en-US" sz="1000" b="0" dirty="0" smtClean="0">
                          <a:solidFill>
                            <a:srgbClr val="002060"/>
                          </a:solidFill>
                          <a:latin typeface="Arial" panose="020B0604020202020204" pitchFamily="34" charset="0"/>
                          <a:cs typeface="Arial" panose="020B0604020202020204" pitchFamily="34" charset="0"/>
                        </a:rPr>
                        <a:t>Finance Science and Education Centre under the Ministry of  Finance of the Republic of Azerbaijan</a:t>
                      </a:r>
                    </a:p>
                  </a:txBody>
                  <a:tcPr marL="91452" marR="9145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2"/>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arenR" startAt="39"/>
                        <a:tabLst/>
                        <a:defRPr/>
                      </a:pPr>
                      <a:r>
                        <a:rPr lang="en-US" sz="1000" b="0" dirty="0" smtClean="0">
                          <a:solidFill>
                            <a:srgbClr val="002060"/>
                          </a:solidFill>
                          <a:latin typeface="Arial" panose="020B0604020202020204" pitchFamily="34" charset="0"/>
                          <a:cs typeface="Arial" panose="020B0604020202020204" pitchFamily="34" charset="0"/>
                        </a:rPr>
                        <a:t>Ganja Court of </a:t>
                      </a:r>
                      <a:r>
                        <a:rPr lang="en-US" sz="1000" b="0" dirty="0" err="1" smtClean="0">
                          <a:solidFill>
                            <a:srgbClr val="002060"/>
                          </a:solidFill>
                          <a:latin typeface="Arial" panose="020B0604020202020204" pitchFamily="34" charset="0"/>
                          <a:cs typeface="Arial" panose="020B0604020202020204" pitchFamily="34" charset="0"/>
                        </a:rPr>
                        <a:t>Appea</a:t>
                      </a:r>
                      <a:r>
                        <a:rPr lang="az-Latn-AZ" sz="1000" b="0" dirty="0" smtClean="0">
                          <a:solidFill>
                            <a:srgbClr val="002060"/>
                          </a:solidFill>
                          <a:latin typeface="Arial" panose="020B0604020202020204" pitchFamily="34" charset="0"/>
                          <a:cs typeface="Arial" panose="020B0604020202020204" pitchFamily="34" charset="0"/>
                        </a:rPr>
                        <a:t>l</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startAt="39"/>
                        <a:tabLst/>
                        <a:defRPr/>
                      </a:pPr>
                      <a:r>
                        <a:rPr lang="en-US" sz="1000" b="0" dirty="0" smtClean="0">
                          <a:solidFill>
                            <a:srgbClr val="002060"/>
                          </a:solidFill>
                          <a:latin typeface="Arial" panose="020B0604020202020204" pitchFamily="34" charset="0"/>
                          <a:cs typeface="Arial" panose="020B0604020202020204" pitchFamily="34" charset="0"/>
                        </a:rPr>
                        <a:t>Sheki Court of Appeal</a:t>
                      </a:r>
                    </a:p>
                    <a:p>
                      <a:pPr marL="228600" indent="-228600">
                        <a:buFont typeface="+mj-lt"/>
                        <a:buAutoNum type="arabicParenR" startAt="39"/>
                      </a:pPr>
                      <a:r>
                        <a:rPr lang="en-US" sz="1000" b="0" dirty="0" smtClean="0">
                          <a:solidFill>
                            <a:srgbClr val="002060"/>
                          </a:solidFill>
                          <a:latin typeface="Arial" panose="020B0604020202020204" pitchFamily="34" charset="0"/>
                          <a:cs typeface="Arial" panose="020B0604020202020204" pitchFamily="34" charset="0"/>
                        </a:rPr>
                        <a:t>Baku Business Training Center of the Ministry of Economy and Industry of the Republic of Azerbaijan</a:t>
                      </a:r>
                    </a:p>
                    <a:p>
                      <a:pPr marL="228600" indent="-228600">
                        <a:buFont typeface="+mj-lt"/>
                        <a:buAutoNum type="arabicParenR" startAt="39"/>
                      </a:pPr>
                      <a:r>
                        <a:rPr lang="en-US" sz="1000" b="0" dirty="0" smtClean="0">
                          <a:solidFill>
                            <a:srgbClr val="002060"/>
                          </a:solidFill>
                          <a:latin typeface="Arial" panose="020B0604020202020204" pitchFamily="34" charset="0"/>
                          <a:cs typeface="Arial" panose="020B0604020202020204" pitchFamily="34" charset="0"/>
                        </a:rPr>
                        <a:t>Ataturk Center in Azerbaijan </a:t>
                      </a:r>
                    </a:p>
                    <a:p>
                      <a:pPr marL="228600" indent="-228600">
                        <a:buFont typeface="+mj-lt"/>
                        <a:buAutoNum type="arabicParenR" startAt="39"/>
                      </a:pPr>
                      <a:r>
                        <a:rPr lang="en-US" sz="1000" b="0" dirty="0" smtClean="0">
                          <a:solidFill>
                            <a:srgbClr val="002060"/>
                          </a:solidFill>
                          <a:latin typeface="Arial" panose="020B0604020202020204" pitchFamily="34" charset="0"/>
                          <a:cs typeface="Arial" panose="020B0604020202020204" pitchFamily="34" charset="0"/>
                        </a:rPr>
                        <a:t>Sumgait Court of Appeal</a:t>
                      </a:r>
                    </a:p>
                    <a:p>
                      <a:pPr marL="228600" indent="-228600">
                        <a:buFont typeface="+mj-lt"/>
                        <a:buAutoNum type="arabicParenR" startAt="39"/>
                      </a:pPr>
                      <a:r>
                        <a:rPr lang="en-US" sz="1000" b="0" dirty="0" smtClean="0">
                          <a:solidFill>
                            <a:srgbClr val="002060"/>
                          </a:solidFill>
                          <a:latin typeface="Arial" panose="020B0604020202020204" pitchFamily="34" charset="0"/>
                          <a:cs typeface="Arial" panose="020B0604020202020204" pitchFamily="34" charset="0"/>
                        </a:rPr>
                        <a:t>Military, Labor Veteran Association of the Republic of Azerbaijan</a:t>
                      </a:r>
                    </a:p>
                    <a:p>
                      <a:pPr marL="228600" indent="-228600">
                        <a:buFont typeface="+mj-lt"/>
                        <a:buAutoNum type="arabicParenR" startAt="39"/>
                      </a:pPr>
                      <a:r>
                        <a:rPr lang="en-US" sz="1000" b="0" dirty="0" smtClean="0">
                          <a:solidFill>
                            <a:srgbClr val="002060"/>
                          </a:solidFill>
                          <a:latin typeface="Arial" panose="020B0604020202020204" pitchFamily="34" charset="0"/>
                          <a:cs typeface="Arial" panose="020B0604020202020204" pitchFamily="34" charset="0"/>
                        </a:rPr>
                        <a:t>Ministry of Agriculture of the Republic of Azerbaijan</a:t>
                      </a:r>
                    </a:p>
                    <a:p>
                      <a:pPr marL="228600" indent="-228600">
                        <a:buFont typeface="+mj-lt"/>
                        <a:buAutoNum type="arabicParenR" startAt="39"/>
                      </a:pPr>
                      <a:r>
                        <a:rPr lang="en-US" sz="1000" b="0" dirty="0" smtClean="0">
                          <a:solidFill>
                            <a:srgbClr val="002060"/>
                          </a:solidFill>
                          <a:latin typeface="Arial" panose="020B0604020202020204" pitchFamily="34" charset="0"/>
                          <a:cs typeface="Arial" panose="020B0604020202020204" pitchFamily="34" charset="0"/>
                        </a:rPr>
                        <a:t>State Social Protection Fund  of the Republic of Azerbaijan </a:t>
                      </a:r>
                    </a:p>
                    <a:p>
                      <a:pPr marL="228600" indent="-228600">
                        <a:buFont typeface="+mj-lt"/>
                        <a:buAutoNum type="arabicParenR" startAt="39"/>
                      </a:pPr>
                      <a:r>
                        <a:rPr lang="en-US" sz="1000" b="0" dirty="0" smtClean="0">
                          <a:solidFill>
                            <a:srgbClr val="002060"/>
                          </a:solidFill>
                          <a:latin typeface="Arial" panose="020B0604020202020204" pitchFamily="34" charset="0"/>
                          <a:cs typeface="Arial" panose="020B0604020202020204" pitchFamily="34" charset="0"/>
                        </a:rPr>
                        <a:t>The State Students Admission Commission of the Republic of Azerbaijan</a:t>
                      </a:r>
                    </a:p>
                    <a:p>
                      <a:pPr marL="228600" indent="-228600">
                        <a:buFont typeface="+mj-lt"/>
                        <a:buAutoNum type="arabicParenR" startAt="39"/>
                      </a:pPr>
                      <a:r>
                        <a:rPr lang="en-US" sz="1000" b="0" dirty="0" smtClean="0">
                          <a:solidFill>
                            <a:srgbClr val="002060"/>
                          </a:solidFill>
                          <a:latin typeface="Arial" panose="020B0604020202020204" pitchFamily="34" charset="0"/>
                          <a:cs typeface="Arial" panose="020B0604020202020204" pitchFamily="34" charset="0"/>
                        </a:rPr>
                        <a:t>The State Committee on Property Issues of Azerbaijan Republic</a:t>
                      </a:r>
                    </a:p>
                    <a:p>
                      <a:pPr marL="228600" indent="-228600">
                        <a:buFont typeface="+mj-lt"/>
                        <a:buAutoNum type="arabicParenR" startAt="39"/>
                      </a:pPr>
                      <a:r>
                        <a:rPr lang="en-US" sz="1000" b="0" dirty="0" smtClean="0">
                          <a:solidFill>
                            <a:srgbClr val="002060"/>
                          </a:solidFill>
                          <a:latin typeface="Arial" panose="020B0604020202020204" pitchFamily="34" charset="0"/>
                          <a:cs typeface="Arial" panose="020B0604020202020204" pitchFamily="34" charset="0"/>
                        </a:rPr>
                        <a:t>Ministry of Economy and Industry of the Republic of Azerbaijan</a:t>
                      </a:r>
                    </a:p>
                    <a:p>
                      <a:pPr marL="228600" indent="-228600">
                        <a:buFont typeface="+mj-lt"/>
                        <a:buAutoNum type="arabicParenR" startAt="39"/>
                      </a:pPr>
                      <a:r>
                        <a:rPr lang="en-US" sz="1000" b="0" dirty="0" smtClean="0">
                          <a:solidFill>
                            <a:srgbClr val="002060"/>
                          </a:solidFill>
                          <a:latin typeface="Arial" panose="020B0604020202020204" pitchFamily="34" charset="0"/>
                          <a:cs typeface="Arial" panose="020B0604020202020204" pitchFamily="34" charset="0"/>
                        </a:rPr>
                        <a:t>Supreme Court of the Republic of Azerbaijan</a:t>
                      </a:r>
                    </a:p>
                    <a:p>
                      <a:pPr marL="228600" indent="-228600">
                        <a:buFont typeface="+mj-lt"/>
                        <a:buAutoNum type="arabicParenR" startAt="39"/>
                      </a:pPr>
                      <a:r>
                        <a:rPr lang="en-US" sz="1000" b="0" dirty="0" smtClean="0">
                          <a:solidFill>
                            <a:srgbClr val="002060"/>
                          </a:solidFill>
                          <a:latin typeface="Arial" panose="020B0604020202020204" pitchFamily="34" charset="0"/>
                          <a:cs typeface="Arial" panose="020B0604020202020204" pitchFamily="34" charset="0"/>
                        </a:rPr>
                        <a:t>“Azerbaijan National Encyclopedia” science center</a:t>
                      </a:r>
                    </a:p>
                    <a:p>
                      <a:pPr marL="228600" indent="-228600">
                        <a:buFont typeface="+mj-lt"/>
                        <a:buAutoNum type="arabicParenR" startAt="39"/>
                      </a:pPr>
                      <a:r>
                        <a:rPr lang="en-US" sz="1000" b="0" dirty="0" smtClean="0">
                          <a:solidFill>
                            <a:srgbClr val="002060"/>
                          </a:solidFill>
                          <a:latin typeface="Arial" panose="020B0604020202020204" pitchFamily="34" charset="0"/>
                          <a:cs typeface="Arial" panose="020B0604020202020204" pitchFamily="34" charset="0"/>
                        </a:rPr>
                        <a:t>The Fund of State Support for the Development of Mass Media of under the President of the Republic of Azerbaijan</a:t>
                      </a:r>
                    </a:p>
                    <a:p>
                      <a:pPr marL="228600" indent="-228600">
                        <a:buFont typeface="+mj-lt"/>
                        <a:buAutoNum type="arabicParenR" startAt="39"/>
                      </a:pPr>
                      <a:r>
                        <a:rPr lang="en-US" sz="1000" b="0" dirty="0" smtClean="0">
                          <a:solidFill>
                            <a:srgbClr val="002060"/>
                          </a:solidFill>
                          <a:latin typeface="Arial" panose="020B0604020202020204" pitchFamily="34" charset="0"/>
                          <a:cs typeface="Arial" panose="020B0604020202020204" pitchFamily="34" charset="0"/>
                        </a:rPr>
                        <a:t>Public Television and Radio Broadcasting Company of the Republic of Azerbaijan </a:t>
                      </a:r>
                    </a:p>
                    <a:p>
                      <a:pPr marL="228600" indent="-228600">
                        <a:buFont typeface="+mj-lt"/>
                        <a:buAutoNum type="arabicParenR" startAt="39"/>
                      </a:pPr>
                      <a:r>
                        <a:rPr lang="en-US" sz="1000" b="0" dirty="0" smtClean="0">
                          <a:solidFill>
                            <a:srgbClr val="002060"/>
                          </a:solidFill>
                          <a:latin typeface="Arial" panose="020B0604020202020204" pitchFamily="34" charset="0"/>
                          <a:cs typeface="Arial" panose="020B0604020202020204" pitchFamily="34" charset="0"/>
                        </a:rPr>
                        <a:t>Republic of Azerbaijan Agency for Rehabilitation and Reconstruction of Area</a:t>
                      </a:r>
                    </a:p>
                    <a:p>
                      <a:pPr marL="228600" indent="-228600">
                        <a:buFont typeface="+mj-lt"/>
                        <a:buAutoNum type="arabicParenR" startAt="39"/>
                      </a:pPr>
                      <a:r>
                        <a:rPr lang="en-US" sz="1000" b="0" dirty="0" smtClean="0">
                          <a:solidFill>
                            <a:srgbClr val="002060"/>
                          </a:solidFill>
                          <a:latin typeface="Arial" panose="020B0604020202020204" pitchFamily="34" charset="0"/>
                          <a:cs typeface="Arial" panose="020B0604020202020204" pitchFamily="34" charset="0"/>
                        </a:rPr>
                        <a:t>Union of Azerbaijani Writers </a:t>
                      </a:r>
                    </a:p>
                    <a:p>
                      <a:pPr marL="228600" indent="-228600">
                        <a:buFont typeface="+mj-lt"/>
                        <a:buAutoNum type="arabicParenR" startAt="39"/>
                      </a:pPr>
                      <a:r>
                        <a:rPr lang="en-US" sz="1000" b="0" dirty="0" smtClean="0">
                          <a:solidFill>
                            <a:srgbClr val="002060"/>
                          </a:solidFill>
                          <a:latin typeface="Arial" panose="020B0604020202020204" pitchFamily="34" charset="0"/>
                          <a:cs typeface="Arial" panose="020B0604020202020204" pitchFamily="34" charset="0"/>
                        </a:rPr>
                        <a:t>International Relations Center </a:t>
                      </a:r>
                    </a:p>
                    <a:p>
                      <a:pPr marL="228600" indent="-228600">
                        <a:buFont typeface="+mj-lt"/>
                        <a:buAutoNum type="arabicParenR" startAt="39"/>
                      </a:pPr>
                      <a:r>
                        <a:rPr lang="en-US" sz="1000" b="0" dirty="0" smtClean="0">
                          <a:solidFill>
                            <a:srgbClr val="002060"/>
                          </a:solidFill>
                          <a:latin typeface="Arial" panose="020B0604020202020204" pitchFamily="34" charset="0"/>
                          <a:cs typeface="Arial" panose="020B0604020202020204" pitchFamily="34" charset="0"/>
                        </a:rPr>
                        <a:t>State Labor inspectorate service</a:t>
                      </a:r>
                    </a:p>
                    <a:p>
                      <a:pPr marL="228600" indent="-228600">
                        <a:buFont typeface="+mj-lt"/>
                        <a:buAutoNum type="arabicParenR" startAt="39"/>
                      </a:pPr>
                      <a:r>
                        <a:rPr lang="en-US" sz="1000" b="0" dirty="0" smtClean="0">
                          <a:solidFill>
                            <a:srgbClr val="002060"/>
                          </a:solidFill>
                          <a:latin typeface="Arial" panose="020B0604020202020204" pitchFamily="34" charset="0"/>
                          <a:cs typeface="Arial" panose="020B0604020202020204" pitchFamily="34" charset="0"/>
                        </a:rPr>
                        <a:t>Azerbaijan National Agency for Mine Action </a:t>
                      </a:r>
                    </a:p>
                    <a:p>
                      <a:pPr marL="228600" indent="-228600">
                        <a:buFont typeface="+mj-lt"/>
                        <a:buAutoNum type="arabicParenR" startAt="39"/>
                      </a:pPr>
                      <a:r>
                        <a:rPr lang="en-US" sz="1000" b="0" dirty="0" smtClean="0">
                          <a:solidFill>
                            <a:srgbClr val="002060"/>
                          </a:solidFill>
                          <a:latin typeface="Arial" panose="020B0604020202020204" pitchFamily="34" charset="0"/>
                          <a:cs typeface="Arial" panose="020B0604020202020204" pitchFamily="34" charset="0"/>
                        </a:rPr>
                        <a:t>Union Artists of Azerbaijan</a:t>
                      </a:r>
                    </a:p>
                    <a:p>
                      <a:pPr marL="228600" indent="-228600">
                        <a:buFont typeface="+mj-lt"/>
                        <a:buAutoNum type="arabicParenR" startAt="39"/>
                      </a:pPr>
                      <a:r>
                        <a:rPr lang="en-US" sz="1000" b="0" dirty="0" err="1" smtClean="0">
                          <a:solidFill>
                            <a:srgbClr val="002060"/>
                          </a:solidFill>
                          <a:latin typeface="Arial" panose="020B0604020202020204" pitchFamily="34" charset="0"/>
                          <a:cs typeface="Arial" panose="020B0604020202020204" pitchFamily="34" charset="0"/>
                        </a:rPr>
                        <a:t>Shirvan</a:t>
                      </a:r>
                      <a:r>
                        <a:rPr lang="en-US" sz="1000" b="0" dirty="0" smtClean="0">
                          <a:solidFill>
                            <a:srgbClr val="002060"/>
                          </a:solidFill>
                          <a:latin typeface="Arial" panose="020B0604020202020204" pitchFamily="34" charset="0"/>
                          <a:cs typeface="Arial" panose="020B0604020202020204" pitchFamily="34" charset="0"/>
                        </a:rPr>
                        <a:t> Court of Appeal </a:t>
                      </a:r>
                    </a:p>
                    <a:p>
                      <a:pPr marL="228600" indent="-228600">
                        <a:buFont typeface="+mj-lt"/>
                        <a:buAutoNum type="arabicParenR" startAt="39"/>
                      </a:pPr>
                      <a:endParaRPr lang="en-US" sz="1000" b="0" dirty="0" smtClean="0">
                        <a:solidFill>
                          <a:srgbClr val="002060"/>
                        </a:solidFill>
                        <a:latin typeface="Arial" panose="020B0604020202020204" pitchFamily="34" charset="0"/>
                        <a:cs typeface="Arial" panose="020B0604020202020204" pitchFamily="34" charset="0"/>
                      </a:endParaRPr>
                    </a:p>
                  </a:txBody>
                  <a:tcPr marL="91452" marR="9145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5" name="Рисунок 11"/>
          <p:cNvPicPr>
            <a:picLocks noChangeAspect="1"/>
          </p:cNvPicPr>
          <p:nvPr/>
        </p:nvPicPr>
        <p:blipFill>
          <a:blip r:embed="rId3"/>
          <a:srcRect/>
          <a:stretch>
            <a:fillRect/>
          </a:stretch>
        </p:blipFill>
        <p:spPr bwMode="auto">
          <a:xfrm>
            <a:off x="7983551" y="6554760"/>
            <a:ext cx="1023924" cy="279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N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Default Theme</Template>
  <TotalTime>19282</TotalTime>
  <Words>2323</Words>
  <Application>Microsoft Office PowerPoint</Application>
  <PresentationFormat>Экран (4:3)</PresentationFormat>
  <Paragraphs>447</Paragraphs>
  <Slides>50</Slides>
  <Notes>50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15</vt:i4>
      </vt:variant>
      <vt:variant>
        <vt:lpstr>Заголовки слайдов</vt:lpstr>
      </vt:variant>
      <vt:variant>
        <vt:i4>50</vt:i4>
      </vt:variant>
    </vt:vector>
  </HeadingPairs>
  <TitlesOfParts>
    <vt:vector size="72" baseType="lpstr">
      <vt:lpstr>Arial</vt:lpstr>
      <vt:lpstr>Calibri</vt:lpstr>
      <vt:lpstr>Constantia</vt:lpstr>
      <vt:lpstr>Segoe UI</vt:lpstr>
      <vt:lpstr>Wingdings</vt:lpstr>
      <vt:lpstr>Wingdings 2</vt:lpstr>
      <vt:lpstr>ヒラギノ角ゴ Pro W3</vt:lpstr>
      <vt:lpstr>Default Theme</vt:lpstr>
      <vt:lpstr>7_Специальное оформление</vt:lpstr>
      <vt:lpstr>SINAM</vt:lpstr>
      <vt:lpstr>11_Специальное оформление</vt:lpstr>
      <vt:lpstr>10_Специальное оформление</vt:lpstr>
      <vt:lpstr>9_Специальное оформление</vt:lpstr>
      <vt:lpstr>8_Специальное оформление</vt:lpstr>
      <vt:lpstr>6_Специальное оформление</vt:lpstr>
      <vt:lpstr>5_Специальное оформление</vt:lpstr>
      <vt:lpstr>4_Специальное оформление</vt:lpstr>
      <vt:lpstr>3_Специальное оформление</vt:lpstr>
      <vt:lpstr>2_Специальное оформление</vt:lpstr>
      <vt:lpstr>1_Специальное оформление</vt:lpstr>
      <vt:lpstr>Специальное оформление</vt:lpstr>
      <vt:lpstr>Flow</vt:lpstr>
      <vt:lpstr>Презентация PowerPoint</vt:lpstr>
      <vt:lpstr>System history</vt:lpstr>
      <vt:lpstr>Introduction</vt:lpstr>
      <vt:lpstr>Advantages of SERP</vt:lpstr>
      <vt:lpstr>Implementation of the system</vt:lpstr>
      <vt:lpstr>System sustainability</vt:lpstr>
      <vt:lpstr>Organizations that use the System</vt:lpstr>
      <vt:lpstr>Phase 1</vt:lpstr>
      <vt:lpstr>Phase 2</vt:lpstr>
      <vt:lpstr>Pilot institutions</vt:lpstr>
      <vt:lpstr>Architecture of SERP</vt:lpstr>
      <vt:lpstr>SERP Architecture</vt:lpstr>
      <vt:lpstr>Work process of system implementation</vt:lpstr>
      <vt:lpstr>SERP: Organization structure</vt:lpstr>
      <vt:lpstr>SERP: Personal files</vt:lpstr>
      <vt:lpstr>SERP: Personal files</vt:lpstr>
      <vt:lpstr>SERP: Search</vt:lpstr>
      <vt:lpstr>SERP: Time-board</vt:lpstr>
      <vt:lpstr>SERP: Salaries / payroll</vt:lpstr>
      <vt:lpstr>SERP: Accounting methodology</vt:lpstr>
      <vt:lpstr>SERP: Fixed assets, inventory card</vt:lpstr>
      <vt:lpstr>SERP: Fixed assets</vt:lpstr>
      <vt:lpstr>SERP: Warehouse and recording of services</vt:lpstr>
      <vt:lpstr>SERP: Treasury and bank operations</vt:lpstr>
      <vt:lpstr>SERP: Bank operations</vt:lpstr>
      <vt:lpstr>SERP – “Student”: Student Personal Card - Search parameters</vt:lpstr>
      <vt:lpstr>SERP – “Student”:  Counting scholarships</vt:lpstr>
      <vt:lpstr>SERP – “Student”: Document on tuition fee</vt:lpstr>
      <vt:lpstr>SERP – “Student”: Student Personal Card - List of students</vt:lpstr>
      <vt:lpstr>SERP – “Treasury”: Statistical report on students</vt:lpstr>
      <vt:lpstr>SERP – “Treasury”: Total list of paid students</vt:lpstr>
      <vt:lpstr>SERP – “Treasury”: Short-term liability document.</vt:lpstr>
      <vt:lpstr>SERP – “Treasury”: Purchase document for goods (works, services).</vt:lpstr>
      <vt:lpstr>SERP – “Treasury”: Document for order of cash expenditures.</vt:lpstr>
      <vt:lpstr>SERP – “Treasury”: Short-term liability document for advance payments.</vt:lpstr>
      <vt:lpstr>SERP – “Treasury”: Order for advance payment.</vt:lpstr>
      <vt:lpstr>SERP: Security and e-signature</vt:lpstr>
      <vt:lpstr>Reports generated by the system</vt:lpstr>
      <vt:lpstr>Reports generated by the system</vt:lpstr>
      <vt:lpstr>Reports generated by the system</vt:lpstr>
      <vt:lpstr>Reports generated by the system</vt:lpstr>
      <vt:lpstr>Reports generated by the system</vt:lpstr>
      <vt:lpstr>Reports generated by the system</vt:lpstr>
      <vt:lpstr>Reports generated by the system</vt:lpstr>
      <vt:lpstr>Reports generated by the system</vt:lpstr>
      <vt:lpstr>Reports generated by the system</vt:lpstr>
      <vt:lpstr>Reports generated by the system</vt:lpstr>
      <vt:lpstr>Reports generated by the system</vt:lpstr>
      <vt:lpstr>Reports generated by the system</vt:lpstr>
      <vt:lpstr>Thank you!</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Xotese</cp:lastModifiedBy>
  <cp:revision>997</cp:revision>
  <dcterms:created xsi:type="dcterms:W3CDTF">2009-12-18T10:49:48Z</dcterms:created>
  <dcterms:modified xsi:type="dcterms:W3CDTF">2019-06-15T17:02:10Z</dcterms:modified>
</cp:coreProperties>
</file>